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2" r:id="rId15"/>
    <p:sldId id="273" r:id="rId16"/>
    <p:sldId id="274" r:id="rId17"/>
    <p:sldId id="261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8001056" cy="3000397"/>
          </a:xfrm>
        </p:spPr>
        <p:txBody>
          <a:bodyPr>
            <a:normAutofit/>
          </a:bodyPr>
          <a:lstStyle/>
          <a:p>
            <a:r>
              <a:rPr lang="uk-UA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Королівство Марокко</a:t>
            </a:r>
            <a:endParaRPr lang="uk-UA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5016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Рельєф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гірські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хребти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проходять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північного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сходу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південний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захід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родючі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прибережні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рівнини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заході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&amp;Fcy;&amp;acy;&amp;jcy;&amp;lcy;:Dune sunri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214554"/>
            <a:ext cx="4572000" cy="3429001"/>
          </a:xfrm>
          <a:prstGeom prst="rect">
            <a:avLst/>
          </a:prstGeom>
          <a:noFill/>
        </p:spPr>
      </p:pic>
      <p:pic>
        <p:nvPicPr>
          <p:cNvPr id="23556" name="Picture 4" descr="http://bigpicture.ru/wp-content/uploads/2011/08/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85728"/>
            <a:ext cx="4604685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86454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Транспорт: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автомобільний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морський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залізничний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повітряний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static.tonkosti.ru/images/5/56/%D0%A7%D0%B0%D1%80%D1%83%D1%8E%D1%89%D0%B8%D0%B9_%D0%9C%D0%B0%D1%80%D0%BE%D0%BA%D0%BA%D0%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153275" cy="468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643578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Марокко 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аграрна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країна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відносно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розвинутою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гірничодобувною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обробною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промисловістю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exotiktravel.com.ua/images/tours_excur.1328716617.1.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358114" cy="4910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Марокко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третім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виробітком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фосфатів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зміна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них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світовому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ринку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впливає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економіку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Марокко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цілому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www.jewellery.org.ua/foto08/m-vana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928802"/>
            <a:ext cx="7697094" cy="4438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6439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Переваги економіки: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стимулююча економіку політика і дешева робоча сила залучають інвестиції. Вже зараз розвинена туристична галузь має ще більш значний потенціал; видобуток фосфатів і сільське господарство. 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Слабкі сторони: високе безробіття (23%) і велике зростання населення. Посушливі періоди. Вирощування конопель (в основному для європейського ринку) ускладнює відносини з ЄС.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piligrim-m.com.ua/sites/default/files/maroc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28784"/>
            <a:ext cx="9144000" cy="3329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32147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Сільське господарство як і раніше залишається вразливим перед засухою. За п'ятнадцять років, що пройшли з 1980, країна пережила п'ять посушливих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сезонів. В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сільськогосподарському виробництві, що дає 25% експортної продукції, зайнято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бл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 40% працездатного населення країни.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geomasters.ru/wp-content/uploads/2012/08/image1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14290"/>
            <a:ext cx="4214802" cy="2214578"/>
          </a:xfrm>
          <a:prstGeom prst="rect">
            <a:avLst/>
          </a:prstGeom>
          <a:noFill/>
        </p:spPr>
      </p:pic>
      <p:pic>
        <p:nvPicPr>
          <p:cNvPr id="31748" name="Picture 4" descr="http://i.redigo.ru/c600x338/50daece493b2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428868"/>
            <a:ext cx="4225370" cy="2219319"/>
          </a:xfrm>
          <a:prstGeom prst="rect">
            <a:avLst/>
          </a:prstGeom>
          <a:noFill/>
        </p:spPr>
      </p:pic>
      <p:pic>
        <p:nvPicPr>
          <p:cNvPr id="31750" name="Picture 6" descr="http://maritour-travel.kharkov.ua/?siid=143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643446"/>
            <a:ext cx="4214842" cy="2214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714356"/>
            <a:ext cx="3643322" cy="5262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Чотири п'ятих посівних площ займають пшениця,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ячмінь 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цукровий буряк. У 1980-х роках сучасний агропромисловий сектор почав широкомасштабне виробництво курячого м'яса і яєць. Інтенсивного характеру набуло скотарство. Розвинуте рибальство. Країна займає провідне місце в Африці по вилову сардин, восьминогів і тунця.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varlamov.me/img/marovoschi/00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42852"/>
            <a:ext cx="4762500" cy="3171826"/>
          </a:xfrm>
          <a:prstGeom prst="rect">
            <a:avLst/>
          </a:prstGeom>
          <a:noFill/>
        </p:spPr>
      </p:pic>
      <p:pic>
        <p:nvPicPr>
          <p:cNvPr id="30724" name="Picture 4" descr="http://www.svali.ru/pic/pictures/60/r_p_c6f9c5e33c60359cd91693788be7bbd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286124"/>
            <a:ext cx="4810112" cy="3375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5286388"/>
            <a:ext cx="8429684" cy="8858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Експорт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фініки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інжир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вино,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деревна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пульпа,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рибні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консерви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фосфати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sroki.net/wp-content/uploads/2013/10/20130215511e9f4dba17f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571744"/>
            <a:ext cx="4500594" cy="2682090"/>
          </a:xfrm>
          <a:prstGeom prst="rect">
            <a:avLst/>
          </a:prstGeom>
          <a:noFill/>
        </p:spPr>
      </p:pic>
      <p:pic>
        <p:nvPicPr>
          <p:cNvPr id="18436" name="Picture 4" descr="http://img.med2live.ru/injir/fig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14290"/>
            <a:ext cx="4536273" cy="2714644"/>
          </a:xfrm>
          <a:prstGeom prst="rect">
            <a:avLst/>
          </a:prstGeom>
          <a:noFill/>
        </p:spPr>
      </p:pic>
      <p:pic>
        <p:nvPicPr>
          <p:cNvPr id="18438" name="Picture 6" descr="http://media-cdn.tripadvisor.com/media/photo-s/05/07/4e/1b/cap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14290"/>
            <a:ext cx="3209925" cy="50006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3714776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Марокко — країна з багатою культурою та цивілізацією, що лишалися практично в первозданному вигляді протягом тривалого часу.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Мароканська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кухня довго вважалась однією з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найрізновидніших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кухонь світу.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www.andreev.org/engine/uploaded/images/2010/11/33mc.thumbnai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429132"/>
            <a:ext cx="3333750" cy="2219326"/>
          </a:xfrm>
          <a:prstGeom prst="rect">
            <a:avLst/>
          </a:prstGeom>
          <a:noFill/>
        </p:spPr>
      </p:pic>
      <p:pic>
        <p:nvPicPr>
          <p:cNvPr id="27652" name="Picture 4" descr="http://www.tefida-tour.com.ua/wp-content/uploads/2014/03/P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571480"/>
            <a:ext cx="4471969" cy="3352481"/>
          </a:xfrm>
          <a:prstGeom prst="rect">
            <a:avLst/>
          </a:prstGeom>
          <a:noFill/>
        </p:spPr>
      </p:pic>
      <p:pic>
        <p:nvPicPr>
          <p:cNvPr id="27654" name="Picture 6" descr="http://utau.com.ua/storage/gallery/images/countries/6e8/6e82d229768f64ed191e21707b0a84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143380"/>
            <a:ext cx="3854739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1571612"/>
            <a:ext cx="55721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uk-UA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571480"/>
            <a:ext cx="3322669" cy="492922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Марокко – країна на півночі Африки.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Марокканський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берег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омивається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Атлантичним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океаном, та через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Гібралтарську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протоку переходить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Середземного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моря.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Кордони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сучасного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Марокко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деякій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частині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понині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залишаються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спірними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chemodan.dn.ua/images/marocco/%D0%BA%D0%B0%D1%80%D1%82%D0%B0.jpg"/>
          <p:cNvPicPr>
            <a:picLocks noChangeAspect="1" noChangeArrowheads="1"/>
          </p:cNvPicPr>
          <p:nvPr/>
        </p:nvPicPr>
        <p:blipFill>
          <a:blip r:embed="rId2"/>
          <a:srcRect r="980" b="10958"/>
          <a:stretch>
            <a:fillRect/>
          </a:stretch>
        </p:blipFill>
        <p:spPr bwMode="auto">
          <a:xfrm>
            <a:off x="3714744" y="714356"/>
            <a:ext cx="5286412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&amp;Fcy;&amp;acy;&amp;jcy;&amp;lcy;:Flag of Morocco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4786346" cy="3188904"/>
          </a:xfrm>
          <a:prstGeom prst="rect">
            <a:avLst/>
          </a:prstGeom>
          <a:noFill/>
        </p:spPr>
      </p:pic>
      <p:pic>
        <p:nvPicPr>
          <p:cNvPr id="17412" name="Picture 4" descr="&amp;Fcy;&amp;acy;&amp;jcy;&amp;lcy;:Coat of arms of Morocco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571744"/>
            <a:ext cx="3405175" cy="37147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14480" y="400050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Прапор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0760" y="192880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Герб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5715016"/>
            <a:ext cx="7929618" cy="804862"/>
          </a:xfrm>
        </p:spPr>
        <p:txBody>
          <a:bodyPr>
            <a:noAutofit/>
          </a:bodyPr>
          <a:lstStyle/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Столиця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Рабат,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найбільше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— Касабланка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www.intergid.ru/modules/tourism/photogallery/city_resort/2319/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715000" cy="2714644"/>
          </a:xfrm>
          <a:prstGeom prst="rect">
            <a:avLst/>
          </a:prstGeom>
          <a:noFill/>
        </p:spPr>
      </p:pic>
      <p:pic>
        <p:nvPicPr>
          <p:cNvPr id="15364" name="Picture 4" descr="http://www.tourprom.ru/site_media/images/resortimage/cache/kasablanka-nochjyu_crui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071810"/>
            <a:ext cx="5671801" cy="2391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5429264"/>
            <a:ext cx="8286808" cy="1071570"/>
          </a:xfrm>
        </p:spPr>
        <p:txBody>
          <a:bodyPr>
            <a:no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Політичний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устрій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Конституційна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монархія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виборним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парламентом.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Голова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Мохаммед VI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1999.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4" descr="http://dergachev.ru/images/Landscapes/Morocco/02_clip_image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40111"/>
            <a:ext cx="7143800" cy="4970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643578"/>
            <a:ext cx="80724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33,241 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чол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(2005),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60%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ідентифікують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себе арабами, 38% 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бербери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fototelegraf.ru/wp-content/uploads/2011/02/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153275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Мови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арабська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державна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 75%,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берберська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25%,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французька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іспанська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img1.restbee.ru/afrika/marokko/bezopastnost.jpg?time=13506502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85860"/>
            <a:ext cx="4300648" cy="2184583"/>
          </a:xfrm>
          <a:prstGeom prst="rect">
            <a:avLst/>
          </a:prstGeom>
          <a:noFill/>
        </p:spPr>
      </p:pic>
      <p:pic>
        <p:nvPicPr>
          <p:cNvPr id="20484" name="Picture 4" descr="http://ginfor.ru/images/photoschool/fb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618214"/>
            <a:ext cx="4357718" cy="2920850"/>
          </a:xfrm>
          <a:prstGeom prst="rect">
            <a:avLst/>
          </a:prstGeom>
          <a:noFill/>
        </p:spPr>
      </p:pic>
      <p:pic>
        <p:nvPicPr>
          <p:cNvPr id="20486" name="Picture 6" descr="http://misto-market.com.ua/turizm/images/89/10676/P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214422"/>
            <a:ext cx="4214842" cy="3371874"/>
          </a:xfrm>
          <a:prstGeom prst="rect">
            <a:avLst/>
          </a:prstGeom>
          <a:noFill/>
        </p:spPr>
      </p:pic>
      <p:pic>
        <p:nvPicPr>
          <p:cNvPr id="20488" name="Picture 8" descr="http://luxtour-travel.com/wp-content/uploads/2013/06/%D0%9C%D0%B0%D1%80%D0%BE%D0%BA%D0%BA%D0%B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857760"/>
            <a:ext cx="3652813" cy="168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285728"/>
            <a:ext cx="4023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Релігії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: іслам, сунітські течії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cwer.ws/files/u149062/15b0fd7004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24540"/>
            <a:ext cx="8072494" cy="5376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357166"/>
            <a:ext cx="6643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Грошова одиниця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 — марокканський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дирхам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&amp;Fcy;&amp;acy;&amp;jcy;&amp;lcy;:200Dh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546"/>
            <a:ext cx="7429552" cy="5232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279</Words>
  <PresentationFormat>Экран (4:3)</PresentationFormat>
  <Paragraphs>21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Королівство Марокко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Королівство Марокко</dc:title>
  <dc:creator>Андрій</dc:creator>
  <cp:lastModifiedBy>Андрій</cp:lastModifiedBy>
  <cp:revision>7</cp:revision>
  <dcterms:created xsi:type="dcterms:W3CDTF">2014-05-17T16:47:59Z</dcterms:created>
  <dcterms:modified xsi:type="dcterms:W3CDTF">2014-05-22T14:32:36Z</dcterms:modified>
</cp:coreProperties>
</file>