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>
      <p:cViewPr varScale="1">
        <p:scale>
          <a:sx n="65" d="100"/>
          <a:sy n="65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AB4A-50DA-48CF-A19D-EFAA1EAE037D}" type="datetimeFigureOut">
              <a:rPr lang="uk-UA" smtClean="0"/>
              <a:pPr/>
              <a:t>07.06.2014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42CDD-D29D-48AF-B34F-ED482E5A4C6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7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7615262" cy="79690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Кислотні дощі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00306"/>
            <a:ext cx="7472386" cy="16859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ru-RU" dirty="0" smtClean="0"/>
              <a:t>“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заключається</a:t>
            </a:r>
            <a:r>
              <a:rPr lang="ru-RU" dirty="0" smtClean="0"/>
              <a:t> в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знищити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рід</a:t>
            </a:r>
            <a:r>
              <a:rPr lang="ru-RU" dirty="0" smtClean="0"/>
              <a:t>,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зробивши</a:t>
            </a:r>
            <a:r>
              <a:rPr lang="ru-RU" dirty="0" smtClean="0"/>
              <a:t> </a:t>
            </a:r>
            <a:r>
              <a:rPr lang="ru-RU" dirty="0" err="1" smtClean="0"/>
              <a:t>земну</a:t>
            </a:r>
            <a:r>
              <a:rPr lang="ru-RU" dirty="0" smtClean="0"/>
              <a:t> кулю не </a:t>
            </a:r>
            <a:r>
              <a:rPr lang="ru-RU" dirty="0" err="1" smtClean="0"/>
              <a:t>придатною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” – Жан Батист Ламарк.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4714884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Викона</a:t>
            </a:r>
            <a:r>
              <a:rPr lang="ru-RU" sz="3200" dirty="0"/>
              <a:t>в</a:t>
            </a:r>
            <a:r>
              <a:rPr lang="uk-UA" sz="3200" dirty="0" smtClean="0"/>
              <a:t>: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274638"/>
            <a:ext cx="2571736" cy="351155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«Кислотний дощ»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8"/>
            <a:ext cx="8686800" cy="27860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     Термін «кислотний дощ» з’явився в середині </a:t>
            </a:r>
            <a:r>
              <a:rPr lang="en-US" dirty="0" smtClean="0"/>
              <a:t>XIX </a:t>
            </a:r>
            <a:r>
              <a:rPr lang="uk-UA" dirty="0" smtClean="0"/>
              <a:t>століття, коли британські учені відмітили, що забруднення повітря в промислово розвиненій центральній Англії привело до випадання кисліших, ніж зазвичай, дощів. Але тільки в другій половині </a:t>
            </a:r>
            <a:r>
              <a:rPr lang="en-US" dirty="0" smtClean="0"/>
              <a:t>XX </a:t>
            </a:r>
            <a:r>
              <a:rPr lang="uk-UA" dirty="0" smtClean="0"/>
              <a:t>століття стало зрозуміло, що кислотні дощі несуть в собі загрозу навколишньому середовищу. </a:t>
            </a:r>
            <a:endParaRPr lang="uk-UA" dirty="0"/>
          </a:p>
        </p:txBody>
      </p:sp>
      <p:pic>
        <p:nvPicPr>
          <p:cNvPr id="1027" name="Picture 3" descr="E:\Оля\ОлЯ\Босенко Оля\200804130111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29322" cy="3676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615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Звичайний дощ є кислим сам по собі, навіть у відсутність заводів. Це відбувається через те, що в процесі формування і випадання дощові краплі розчиняють вуглекислий газ, що знаходиться в повітрі, і реагують з ним з утворенням вугільної кислоти (</a:t>
            </a:r>
            <a:r>
              <a:rPr lang="en-US" dirty="0" smtClean="0"/>
              <a:t>H2CO3). </a:t>
            </a:r>
            <a:r>
              <a:rPr lang="uk-UA" dirty="0" smtClean="0"/>
              <a:t>Чистий дощ, що проходить через незабруднене повітря, є водним розчином з </a:t>
            </a:r>
            <a:r>
              <a:rPr lang="en-US" dirty="0" smtClean="0"/>
              <a:t>pH 5,6 </a:t>
            </a:r>
            <a:r>
              <a:rPr lang="uk-UA" dirty="0" smtClean="0"/>
              <a:t>. Основна причина випадання кислотних дощів - це діяльність людини, проте є і природні причини, починаючи з виверження вулканів і розряду блискавки і кінчаючи життєдіяльністю бактерій. Навіть якщо б ми закрили всі фабрики і перестали їздити на машинах і вантажівках, значення </a:t>
            </a:r>
            <a:r>
              <a:rPr lang="en-US" dirty="0" smtClean="0"/>
              <a:t>pH </a:t>
            </a:r>
            <a:r>
              <a:rPr lang="uk-UA" dirty="0" smtClean="0"/>
              <a:t>дощу все одно було б приблизно 5,0. Тому зараз прийнято вважати дощ кислотним, якщо його </a:t>
            </a:r>
            <a:r>
              <a:rPr lang="en-US" dirty="0" smtClean="0"/>
              <a:t>pH </a:t>
            </a:r>
            <a:r>
              <a:rPr lang="uk-UA" dirty="0" smtClean="0"/>
              <a:t>нижче 5,0. </a:t>
            </a:r>
            <a:endParaRPr lang="uk-UA" dirty="0"/>
          </a:p>
        </p:txBody>
      </p:sp>
      <p:pic>
        <p:nvPicPr>
          <p:cNvPr id="2050" name="Picture 2" descr="E:\Оля\ОлЯ\Босенко Оля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8715405" cy="681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158162" cy="928670"/>
          </a:xfrm>
        </p:spPr>
        <p:txBody>
          <a:bodyPr>
            <a:normAutofit/>
          </a:bodyPr>
          <a:lstStyle/>
          <a:p>
            <a:r>
              <a:rPr lang="uk-UA" dirty="0" smtClean="0"/>
              <a:t>Причини кислотного дощу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71536" y="571480"/>
            <a:ext cx="9715536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400" i="1" dirty="0" smtClean="0"/>
              <a:t>       </a:t>
            </a:r>
            <a:r>
              <a:rPr lang="uk-UA" sz="2000" i="1" dirty="0" smtClean="0"/>
              <a:t>Оксиди сірі </a:t>
            </a:r>
            <a:r>
              <a:rPr lang="uk-UA" sz="2000" dirty="0" smtClean="0"/>
              <a:t>. Ці з’єднання потрапляють в атмосферу природним чином при виверженнях вулканів, але значна частина атмосферних оксидів сірки утворюється в результаті спалювання природного палива. Вугілля і нафта містять невелику кількість сірі. При спалюванні цих видів палива в атмосферу потрапляє сірка в з’єднанні з киснем. Розчиняючись в дощових краплях, оксид сірки утворює сірчану кислоту.</a:t>
            </a:r>
            <a:r>
              <a:rPr lang="uk-UA" sz="2000" i="1" dirty="0" smtClean="0"/>
              <a:t> </a:t>
            </a:r>
          </a:p>
          <a:p>
            <a:pPr>
              <a:buNone/>
            </a:pPr>
            <a:r>
              <a:rPr lang="uk-UA" sz="2000" i="1" dirty="0" smtClean="0"/>
              <a:t>           Оксиди азоту </a:t>
            </a:r>
            <a:r>
              <a:rPr lang="uk-UA" sz="2000" dirty="0" smtClean="0"/>
              <a:t>. При достатньо високій температурі азот, що міститься в повітрі, з’єднується з киснем з утворенням оксиду азоту. </a:t>
            </a:r>
          </a:p>
          <a:p>
            <a:pPr>
              <a:buNone/>
            </a:pPr>
            <a:r>
              <a:rPr lang="uk-UA" sz="3400" dirty="0" smtClean="0"/>
              <a:t>    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Picture 2" descr="E:\Оля\ОлЯ\Босенко Оля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3710" y="3357562"/>
            <a:ext cx="5720290" cy="35004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380125"/>
            <a:ext cx="36433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000" dirty="0" smtClean="0"/>
              <a:t>У природі це може відбутися під час розряду блискавки, але основна частина оксидів утворюється при спалюванні бензину в двигунах внутрішнього згорання (наприклад, в автомобілях)</a:t>
            </a:r>
          </a:p>
          <a:p>
            <a:pPr>
              <a:buNone/>
            </a:pPr>
            <a:r>
              <a:rPr lang="uk-UA" sz="2000" dirty="0" smtClean="0"/>
              <a:t> або при спалюванні вугілля. При розчиненні цих речовин в крапельках води утворюється азотна кислота.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58014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E:\Оля\ОлЯ\Босенко Оля\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9939" y="785794"/>
            <a:ext cx="313406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89293"/>
            <a:ext cx="5300642" cy="36687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Таким чином, дощі стають кислотними при вимиванні з повітря сірчаних і азотних з’єднань. Це явище має декілька наслідків, згубних для природи. Також кислотні дощі підвищують кислотність річок і озер, тим самим створюючи загрозу флорі і фауні.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571876"/>
            <a:ext cx="9358346" cy="3500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     Методи боротьби з освітою кислотних дощів направлені на поліпшення технології видалення з’єднань сірі з повітряних викидів промислових підприємств і електростанцій, для чого зазвичай використовують пристрій під назвою </a:t>
            </a:r>
            <a:r>
              <a:rPr lang="uk-UA" dirty="0" err="1" smtClean="0"/>
              <a:t>скруббер</a:t>
            </a:r>
            <a:r>
              <a:rPr lang="uk-UA" dirty="0" smtClean="0"/>
              <a:t>. Уряди деяких держав навіть прийняли закони, що обмежують вміст забруднюючих речовин у вихлопах транспортних засобів.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5262564" cy="338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0"/>
            <a:ext cx="22193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14612" y="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err="1" smtClean="0"/>
              <a:t>Скруббер</a:t>
            </a:r>
            <a:endParaRPr lang="uk-UA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3214687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Принцип роботи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632" y="2780928"/>
            <a:ext cx="8229600" cy="1143000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454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Кислотні дощі </vt:lpstr>
      <vt:lpstr>«Кислотний дощ»</vt:lpstr>
      <vt:lpstr>Презентация PowerPoint</vt:lpstr>
      <vt:lpstr>Причини кислотного дощу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Tasha</dc:creator>
  <cp:lastModifiedBy>Olya</cp:lastModifiedBy>
  <cp:revision>9</cp:revision>
  <dcterms:created xsi:type="dcterms:W3CDTF">2010-12-22T14:21:01Z</dcterms:created>
  <dcterms:modified xsi:type="dcterms:W3CDTF">2014-06-06T22:10:52Z</dcterms:modified>
</cp:coreProperties>
</file>