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65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62A-C159-4525-A68C-800D11C5727B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F2E3-6869-4298-BCFD-E8D5A5A8C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12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6:29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9:48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6:49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6:52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6:57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9:25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9:39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9:43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1/30/2013 9:47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spd="slow">
    <p:fade thruBlk="1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fade thruBlk="1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6000" b="1" dirty="0" smtClean="0"/>
              <a:t>Ivan </a:t>
            </a:r>
            <a:r>
              <a:rPr lang="de-DE" sz="6000" b="1" dirty="0" err="1" smtClean="0"/>
              <a:t>Aivazovsky</a:t>
            </a:r>
            <a:endParaRPr lang="de-DE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4345807" cy="1446212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Presented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Polina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Shepel</a:t>
            </a:r>
            <a:endParaRPr lang="ru-RU" b="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ivazovsky,_Brig_Mercury_Attacked_by_Two_Turkish_Ships_1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548680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Brig "Mercury" Attacked by Two Turkish Ships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ivazovsky_-_Strong_W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431635" cy="54726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544" y="5085184"/>
            <a:ext cx="8382000" cy="38779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Strong Wind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de-DE" dirty="0" smtClean="0"/>
              <a:t>Gallery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artist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ip_«Empress_Maria»_in_st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404664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Ship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Empress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Maria» in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storm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ussians_at_navar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404664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Russians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at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navarino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ivazovsky,_Ivan_-_The_Ninth_W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548680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Ninth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Wave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ack_sea_by_Ivan_Aivazov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476672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Black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sea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mong_w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548680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Among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waves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smaba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0"/>
            <a:ext cx="648072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548680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Battle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Chesma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rmy_sea_at_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05" y="0"/>
            <a:ext cx="824459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548680"/>
            <a:ext cx="83820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Stormy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sea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at</a:t>
            </a:r>
            <a:r>
              <a:rPr lang="de-DE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nigh</a:t>
            </a:r>
            <a:endParaRPr lang="ru-RU" sz="2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010286778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C1384F3-9DC4-40BD-9E50-5F92B41C2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TS010286778</Template>
  <TotalTime>249</TotalTime>
  <Words>985</Words>
  <Application>Microsoft Office PowerPoint</Application>
  <PresentationFormat>Экран (4:3)</PresentationFormat>
  <Paragraphs>54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TS010286778</vt:lpstr>
      <vt:lpstr>Белый текст и шрифт Courier для слайдов с кодом</vt:lpstr>
      <vt:lpstr>Ivan Aivazovsky</vt:lpstr>
      <vt:lpstr>Gallery of famous artist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Aivazovsky</dc:title>
  <dc:creator>Полина</dc:creator>
  <cp:lastModifiedBy>Полина</cp:lastModifiedBy>
  <cp:revision>12</cp:revision>
  <dcterms:created xsi:type="dcterms:W3CDTF">2013-01-30T16:26:54Z</dcterms:created>
  <dcterms:modified xsi:type="dcterms:W3CDTF">2013-01-30T20:36:16Z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TC102867789990</vt:lpwstr>
  </property>
</Properties>
</file>