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246754813538277"/>
          <c:y val="0.2011796312515254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091970809797279E-3"/>
          <c:y val="0.1843803521395441"/>
          <c:w val="0.62497099706496184"/>
          <c:h val="0.815619647860455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Склад населення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90%-метиси</c:v>
                </c:pt>
                <c:pt idx="1">
                  <c:v>7%-чистокровні індіанці</c:v>
                </c:pt>
                <c:pt idx="2">
                  <c:v>3%-африканці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768482852082828"/>
          <c:y val="0.31015441608736533"/>
          <c:w val="0.37091329670507833"/>
          <c:h val="0.567183702909700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D19AD6-A571-4E7C-B028-C51763B1F3B6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C133D6-A89D-481E-893B-467EC3F1EAA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149" y="332656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33413"/>
            <a:r>
              <a:rPr lang="uk-UA" sz="3200" dirty="0" smtClean="0">
                <a:latin typeface="Arial" pitchFamily="34" charset="0"/>
                <a:cs typeface="Arial" pitchFamily="34" charset="0"/>
              </a:rPr>
              <a:t>Презентація на тему: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«Країни Латинської Америки: Гондурас»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4" y="5659647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/>
            <a:r>
              <a:rPr lang="uk-UA" sz="2400" dirty="0" smtClean="0">
                <a:latin typeface="Arial" pitchFamily="34" charset="0"/>
                <a:cs typeface="Arial" pitchFamily="34" charset="0"/>
              </a:rPr>
              <a:t>Виконав 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учень 10 класу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Драчук Микола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1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348" y="1268760"/>
            <a:ext cx="3330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Офіційна назва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Республіка Гондурас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— країна Латинської Америки. Площа 112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тис км ². Країна поділена на 18 департаментів і центральний (федеральний) округ, де знаходиться столиця Тегусігальпа.  Гондурас — унітарна президентська республіка.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270573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Загальні положення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254" y="1258775"/>
            <a:ext cx="4377804" cy="469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131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628800"/>
            <a:ext cx="74393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Arial" pitchFamily="34" charset="0"/>
                <a:cs typeface="Arial" pitchFamily="34" charset="0"/>
              </a:rPr>
              <a:t>М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ежує на південному-сході з Нікарагуа, південному-заході з Сальвадором, на заході і північному-заході з Гватемалою, на півночі омивається Карибським морем, на півдні — Тихим океаном. Клімат країни змінюється від тропічного в низинах до помірного в гірській місцевості.  80 % території Гондурасу покрито гірською місцевістю. Високі гірські масиви піднімаються від самого кордону з Сальвадором, досягаючи в західній частині країни відміток більше 2700 м. 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746" y="650240"/>
            <a:ext cx="4932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Географічне положення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6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500" y="639852"/>
            <a:ext cx="70927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Чисельність населення Гондурасу становила в 2003 році 6,67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осіб.  Природний приріст населення близько 2,32 % в рік. Очікувана тривалість життя в країні — 65 років для чоловіків і 68 для жінок. Пануюча релігія країни — </a:t>
            </a:r>
            <a:r>
              <a:rPr lang="uk-UA" smtClean="0">
                <a:latin typeface="Arial" pitchFamily="34" charset="0"/>
                <a:cs typeface="Arial" pitchFamily="34" charset="0"/>
              </a:rPr>
              <a:t>католицизм.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 країні функціонує безліч протестантських церков.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116632"/>
            <a:ext cx="4068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Чисельність населення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735660183"/>
              </p:ext>
            </p:extLst>
          </p:nvPr>
        </p:nvGraphicFramePr>
        <p:xfrm>
          <a:off x="755576" y="1268760"/>
          <a:ext cx="8388424" cy="558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2277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912155"/>
            <a:ext cx="4734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Arial" pitchFamily="34" charset="0"/>
                <a:cs typeface="Arial" pitchFamily="34" charset="0"/>
              </a:rPr>
              <a:t>Природні ресурси</a:t>
            </a:r>
            <a:endParaRPr lang="uk-UA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708920"/>
            <a:ext cx="6678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Мінерально-сировинна галузь Гондурасу головним чином зосереджена на видобутку срібла, свинцево-цинкових руд, золота. Країна залежить від імпортної нафти, але є декілька невивчених покладів нафти біля побережжя. Активні сейсмічні дослідження показують перспективу видобування в регіоні до 20 тис. барелів нафти на добу.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07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914" y="1047219"/>
            <a:ext cx="37990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Гондурас — одна з найвідсталіших країн Латинської Америки. У 1998 р. її національний дохід оцінювався в 9,7 млрд. дол.  У 1996 р. 79 % населення знаходилося за офіційно встановленою межею бідності. </a:t>
            </a:r>
            <a:endParaRPr lang="uk-UA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5243" y="26064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Економіка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144" y="4725144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У промисловому відношенні Гондурас залишається найменш розвиненою країною Центральної Америки. У 1994 р. в оброблювальній промисловості було зайнято близько 10 % економічно активного населення; на її частку доводилося 22 % ВВП, а в 1995 р. — 30 %.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4603671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572000" y="908720"/>
            <a:ext cx="42484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Основну роль в економіці Гондурасу відіграє сільське господарство, на долю якого припадає приблизно 25 % доходу країни і де зайняті приблизно 2/3 робочої сили країни (за даними 1995 р.). Оскільки більшість території країни має гірський рельєф, лише близько чверті її площі придатна для землеробства.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-21970" y="827409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37351" y="827409"/>
            <a:ext cx="0" cy="37537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2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47667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«Рибний дощ»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0847" y="1412776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Arial" pitchFamily="34" charset="0"/>
                <a:cs typeface="Arial" pitchFamily="34" charset="0"/>
              </a:rPr>
              <a:t>Недалеко від міста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Йоро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в Гондурасі щорічно проходять рибні дощі.</a:t>
            </a:r>
            <a:br>
              <a:rPr lang="uk-UA" sz="2000" dirty="0">
                <a:latin typeface="Arial" pitchFamily="34" charset="0"/>
                <a:cs typeface="Arial" pitchFamily="34" charset="0"/>
              </a:rPr>
            </a:br>
            <a:r>
              <a:rPr lang="uk-UA" sz="2000" dirty="0">
                <a:latin typeface="Arial" pitchFamily="34" charset="0"/>
                <a:cs typeface="Arial" pitchFamily="34" charset="0"/>
              </a:rPr>
              <a:t>Після бурхливого зливи з сильним вітром, громом і блискавками жителі містечка виявляють в калюжах тисячі живих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риб.Точно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причини такого явища досі не встановлені, але є кілька версій.</a:t>
            </a:r>
            <a:br>
              <a:rPr lang="uk-UA" sz="2000" dirty="0">
                <a:latin typeface="Arial" pitchFamily="34" charset="0"/>
                <a:cs typeface="Arial" pitchFamily="34" charset="0"/>
              </a:rPr>
            </a:br>
            <a:r>
              <a:rPr lang="uk-UA" sz="2000" dirty="0">
                <a:latin typeface="Arial" pitchFamily="34" charset="0"/>
                <a:cs typeface="Arial" pitchFamily="34" charset="0"/>
              </a:rPr>
              <a:t>Можливо, риба піднімається в хмари сильним смерчем з Карибського моря, вітром переноситься до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Йоро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, і там вихлюпується щедрим дощем.</a:t>
            </a:r>
            <a:br>
              <a:rPr lang="uk-UA" sz="2000" dirty="0">
                <a:latin typeface="Arial" pitchFamily="34" charset="0"/>
                <a:cs typeface="Arial" pitchFamily="34" charset="0"/>
              </a:rPr>
            </a:br>
            <a:r>
              <a:rPr lang="uk-UA" sz="2000" dirty="0">
                <a:latin typeface="Arial" pitchFamily="34" charset="0"/>
                <a:cs typeface="Arial" pitchFamily="34" charset="0"/>
              </a:rPr>
              <a:t>Може бути, що «рибний дощ» не падають з неба, а їх виносить на поверхню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грунтовими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водами, які розлилися в сезон дощів.</a:t>
            </a:r>
            <a:br>
              <a:rPr lang="uk-UA" sz="2000" dirty="0">
                <a:latin typeface="Arial" pitchFamily="34" charset="0"/>
                <a:cs typeface="Arial" pitchFamily="34" charset="0"/>
              </a:rPr>
            </a:br>
            <a:r>
              <a:rPr lang="uk-UA" sz="2000" dirty="0">
                <a:latin typeface="Arial" pitchFamily="34" charset="0"/>
                <a:cs typeface="Arial" pitchFamily="34" charset="0"/>
              </a:rPr>
              <a:t>Самі жителі містечка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Йоро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 не сильно стурбовані пошуками правдивої версії, а просто в кінці травня або на початку липня збирають рибу і радіють «рибному дощу».</a:t>
            </a:r>
            <a:br>
              <a:rPr lang="uk-UA" sz="2000" dirty="0">
                <a:latin typeface="Arial" pitchFamily="34" charset="0"/>
                <a:cs typeface="Arial" pitchFamily="34" charset="0"/>
              </a:rPr>
            </a:b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6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420888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Arial" pitchFamily="34" charset="0"/>
                <a:cs typeface="Arial" pitchFamily="34" charset="0"/>
              </a:rPr>
              <a:t>THE END</a:t>
            </a:r>
            <a:endParaRPr lang="uk-UA" sz="9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284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379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Ira</cp:lastModifiedBy>
  <cp:revision>18</cp:revision>
  <dcterms:created xsi:type="dcterms:W3CDTF">2013-05-06T14:55:06Z</dcterms:created>
  <dcterms:modified xsi:type="dcterms:W3CDTF">2013-05-07T04:27:37Z</dcterms:modified>
</cp:coreProperties>
</file>