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4BA1C17-C075-43F4-B2E9-5D49F30EB4F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73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68" autoAdjust="0"/>
    <p:restoredTop sz="94660"/>
  </p:normalViewPr>
  <p:slideViewPr>
    <p:cSldViewPr>
      <p:cViewPr varScale="1">
        <p:scale>
          <a:sx n="72" d="100"/>
          <a:sy n="72" d="100"/>
        </p:scale>
        <p:origin x="-19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93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94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48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7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32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9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5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28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148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46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50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B0C54-EA5E-4069-B2CA-2CC8315A1026}" type="datetimeFigureOut">
              <a:rPr lang="ru-RU" smtClean="0"/>
              <a:t>30.03.2013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96759-390F-4245-B444-FBA0191664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58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3153" y="260648"/>
            <a:ext cx="36118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Япония</a:t>
            </a:r>
            <a:endParaRPr lang="ru-RU" sz="9600" dirty="0">
              <a:ln w="18415" cmpd="sng">
                <a:solidFill>
                  <a:srgbClr val="FFFFFF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0811" y="6211669"/>
            <a:ext cx="30953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Федорук Юлия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21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79" y="1824705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Японские фирмы были устроены как своеобразные «общины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заботясь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 своих работниках(в отличие от американских работодателей они очень редко увольняли своих сотрудников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стараясь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закрепить их в фирме различными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льготами)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0808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Японские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частные корпорации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«Нисан», »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Панасоник» и др. при поддержке государства направили свои усилия на выпуск высокотехнологичной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продукции, которая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пользуется спросом во многих странах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5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1663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 начале 1990 годах Япония занимала уже 2 место в мире по объему промышленного производства и 1 место по объему валового продукта на душу населения. В Японии один из самых низких в мире уровней инфляции и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безработицы.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74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36712"/>
            <a:ext cx="70567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Быстрое развитие японской экономики впервые затормозилось в середине 1970 годах в связи с мировым экономическим и энергетическим кризисом: Япония не имеет собственных запасов энергоносителей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и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пострадала от кризиса сильнее др. стран. Кризис вскрыл и другие недостатки японской социальной структуры: коррупцию чиновников ,невнимание к вопросам охраны здоровья людей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18570"/>
            <a:ext cx="6678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Благодаря своей технологической мощи Япония смогла преодолеть последствия энергетического кризиса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Большие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средства были вложены в энергосбережение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а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также в охрану окружающей среды. Японская экономика продолжала быстро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расти.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305342"/>
            <a:ext cx="63904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Японское экономическое чудо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 — исторический феномен рекордного роста японской экономики, начавшийся с середины 1950-х и продолжавшийся до нефтяного кризиса 1973 года. </a:t>
            </a:r>
          </a:p>
        </p:txBody>
      </p:sp>
    </p:spTree>
    <p:extLst>
      <p:ext uri="{BB962C8B-B14F-4D97-AF65-F5344CB8AC3E}">
        <p14:creationId xmlns:p14="http://schemas.microsoft.com/office/powerpoint/2010/main" val="34609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8965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Рост экономики в период экономического чуда составлял почти 10 % ежегодно, это были самые высокие темпы роста среди развитых стран того времени. Одна из причин «чуда» — низкие налоги и интенсивное освоение японской наукой новых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3649081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720840"/>
            <a:ext cx="617443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Отличительными чертами японской экономики в период «экономического чуда» были: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-объединение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производителей, поставщиков ресурсов, сбытчиков продукции и банков в тесно связанные группы, называемые 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кэйрэцу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730406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7096" y="13499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-взаимовыгодные отношения предпринимателей с правительством;</a:t>
            </a:r>
          </a:p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-гарантия пожизненной занятости в больших корпорациях;</a:t>
            </a:r>
          </a:p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-активное профсоюзное движение.</a:t>
            </a:r>
          </a:p>
        </p:txBody>
      </p:sp>
    </p:spTree>
    <p:extLst>
      <p:ext uri="{BB962C8B-B14F-4D97-AF65-F5344CB8AC3E}">
        <p14:creationId xmlns:p14="http://schemas.microsoft.com/office/powerpoint/2010/main" val="75258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5" y="2564904"/>
            <a:ext cx="90781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Причины экономического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чуда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45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22525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ФГП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892303"/>
            <a:ext cx="74190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-реформы 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американской </a:t>
            </a:r>
            <a:endParaRPr lang="ru-RU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оккупации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068960"/>
            <a:ext cx="72939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-дешевизна 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рабочей силы</a:t>
            </a:r>
          </a:p>
        </p:txBody>
      </p:sp>
    </p:spTree>
    <p:extLst>
      <p:ext uri="{BB962C8B-B14F-4D97-AF65-F5344CB8AC3E}">
        <p14:creationId xmlns:p14="http://schemas.microsoft.com/office/powerpoint/2010/main" val="7825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137084"/>
            <a:ext cx="660950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-доверие </a:t>
            </a:r>
            <a:r>
              <a:rPr lang="ru-RU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банковской </a:t>
            </a:r>
            <a:endParaRPr lang="ru-RU" sz="6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системе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780928"/>
            <a:ext cx="700384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-контроль 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над внешней </a:t>
            </a:r>
            <a:endParaRPr lang="ru-RU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торговлей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780928"/>
            <a:ext cx="72859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-ориентация 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 экспорт</a:t>
            </a:r>
          </a:p>
        </p:txBody>
      </p:sp>
    </p:spTree>
    <p:extLst>
      <p:ext uri="{BB962C8B-B14F-4D97-AF65-F5344CB8AC3E}">
        <p14:creationId xmlns:p14="http://schemas.microsoft.com/office/powerpoint/2010/main" val="32879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9611" y="2780928"/>
            <a:ext cx="724108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-поддержка 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национального </a:t>
            </a:r>
            <a:endParaRPr lang="ru-RU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производителя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25144"/>
            <a:ext cx="47259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-кредиты 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США</a:t>
            </a:r>
          </a:p>
        </p:txBody>
      </p:sp>
    </p:spTree>
    <p:extLst>
      <p:ext uri="{BB962C8B-B14F-4D97-AF65-F5344CB8AC3E}">
        <p14:creationId xmlns:p14="http://schemas.microsoft.com/office/powerpoint/2010/main" val="37867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734461"/>
            <a:ext cx="78502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-политическая 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стабильность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1592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1324" y="2758835"/>
            <a:ext cx="685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-освоение 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японской наукой новых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136552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095616"/>
            <a:ext cx="70471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-японский 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менталитет</a:t>
            </a:r>
          </a:p>
        </p:txBody>
      </p:sp>
    </p:spTree>
    <p:extLst>
      <p:ext uri="{BB962C8B-B14F-4D97-AF65-F5344CB8AC3E}">
        <p14:creationId xmlns:p14="http://schemas.microsoft.com/office/powerpoint/2010/main" val="13204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5604" y="116632"/>
            <a:ext cx="51219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Природно-ресурсный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потенциал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241" y="4077072"/>
            <a:ext cx="8046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Полезные ископаемые Японии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разнообразны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но крупных месторождений промышленного значения почти нет. </a:t>
            </a:r>
          </a:p>
        </p:txBody>
      </p:sp>
    </p:spTree>
    <p:extLst>
      <p:ext uri="{BB962C8B-B14F-4D97-AF65-F5344CB8AC3E}">
        <p14:creationId xmlns:p14="http://schemas.microsoft.com/office/powerpoint/2010/main" val="3200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9071" y="3073222"/>
            <a:ext cx="70385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Достаточные запасы только серы, известняка, очень мало угля, марганца, свинцово-цинковых, медных руд, золота, серебра, ртути и хромитов. </a:t>
            </a:r>
            <a:endParaRPr lang="ru-RU" sz="4400" dirty="0"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9528" y="30096"/>
            <a:ext cx="6534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Но в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1945 году после войны Япония была разрушена. Как страна смогла победить разруху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? Чем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был вызван стремительный рост экономики Японии в 1950 -1970 годы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3424" y="2912522"/>
            <a:ext cx="74705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 1968 году Япония заняла 3 место в мире после США и СССР по общему объему промышленного производства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Японцы оказались среди лидеров производства самой современной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продукции,включая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автомобили,телевизоры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,компьютеры и космические технологии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6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5278" y="2636912"/>
            <a:ext cx="6606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Это стало возможным благодаря ряду обстоятельств: Япония сделала ставку на высокие технологии и образование. По всему миру японцы скупали передовые технологические разработки и внедряли их в собственную промышленность. </a:t>
            </a:r>
          </a:p>
        </p:txBody>
      </p:sp>
    </p:spTree>
    <p:extLst>
      <p:ext uri="{BB962C8B-B14F-4D97-AF65-F5344CB8AC3E}">
        <p14:creationId xmlns:p14="http://schemas.microsoft.com/office/powerpoint/2010/main" val="586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5814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Одновременно шла подготовка квалифицированных, высококультурных работников, которые могли успешно работать с этими технологиями.</a:t>
            </a:r>
          </a:p>
        </p:txBody>
      </p:sp>
    </p:spTree>
    <p:extLst>
      <p:ext uri="{BB962C8B-B14F-4D97-AF65-F5344CB8AC3E}">
        <p14:creationId xmlns:p14="http://schemas.microsoft.com/office/powerpoint/2010/main" val="10669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6318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Автоматизировалось производство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внедрялись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роботы и компьютеры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что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позволило освободить хорошо обученных работников от тяжелого физического труда и перевести их на более интеллектуальную работу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471</Words>
  <Application>Microsoft Office PowerPoint</Application>
  <PresentationFormat>Экран (4:3)</PresentationFormat>
  <Paragraphs>40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19</cp:revision>
  <dcterms:created xsi:type="dcterms:W3CDTF">2013-03-08T15:12:30Z</dcterms:created>
  <dcterms:modified xsi:type="dcterms:W3CDTF">2013-03-30T11:15:06Z</dcterms:modified>
</cp:coreProperties>
</file>