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F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0" autoAdjust="0"/>
    <p:restoredTop sz="94660"/>
  </p:normalViewPr>
  <p:slideViewPr>
    <p:cSldViewPr>
      <p:cViewPr varScale="1">
        <p:scale>
          <a:sx n="64" d="100"/>
          <a:sy n="64" d="100"/>
        </p:scale>
        <p:origin x="-19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BD1563-4624-4A38-B736-6B1D02B45D63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F01B68-CB69-4FCF-8571-0FC25B13E4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6BFF63-16C2-4431-871A-9AFD950B11A1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42DEE1-BC43-4278-A21E-DE3889411A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atin typeface="Arial" charset="0"/>
              </a:rPr>
              <a:t>Нафта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26AD-2869-4DB6-BB56-F87E22CA8924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7025-EDCE-445B-944A-02712FEFB8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4195-F47D-455B-87FB-10A5DF6092D6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5D99-1950-4190-88F3-C6A69BE097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ECD4-C465-4BE4-A8C2-8929FB1DB681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1D53-562D-427C-BEBA-5421E67D51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746B-078A-44F8-866D-F9F11D028023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E05E-C3D2-4271-AAFC-7D35F0705A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86F7-3A8B-4949-9DA4-136BE8BF9CE6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6402-955C-4C46-BE0A-D3312D870E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C3FA-23EB-4E22-AC5D-54897CB51EDA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40F4-E5DE-4737-81C6-E5D194538B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3ADB-DD47-4751-8F51-DC08EC9DE98D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24CB-E195-464A-87E8-E3E83D1EACE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03CE-AD1F-4F8D-B96F-A8DF09DE7858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383F-E511-4A08-B697-10B08C60326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9B563-7DFD-4C12-A261-5B09D1EFCF4B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DEE42-F575-4A98-8F7E-854B4CD63F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8D7F2-EBE1-4D15-A6AF-2C2123A029D0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C521-6AB2-4959-9D4D-3BBCB94623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AA0E-C40D-4D24-B16C-E6AA4249B27B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15B2-8CE9-4DCB-876D-6C7D2FC2BB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B6229A-A4F2-4DEE-B732-692ADC43626C}" type="datetimeFigureOut">
              <a:rPr lang="uk-UA"/>
              <a:pPr>
                <a:defRPr/>
              </a:pPr>
              <a:t>07.11.2013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8505DA-603E-41B2-8273-F6775EA7013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100" y="1341438"/>
            <a:ext cx="4968875" cy="4608512"/>
          </a:xfrm>
        </p:spPr>
        <p:txBody>
          <a:bodyPr>
            <a:normAutofit/>
          </a:bodyPr>
          <a:lstStyle/>
          <a:p>
            <a:r>
              <a:rPr lang="uk-UA" smtClean="0"/>
              <a:t>Презентація не тему </a:t>
            </a:r>
            <a:br>
              <a:rPr lang="uk-UA" smtClean="0"/>
            </a:br>
            <a:r>
              <a:rPr lang="uk-UA" smtClean="0"/>
              <a:t>«</a:t>
            </a:r>
            <a:r>
              <a:rPr lang="uk-UA" smtClean="0">
                <a:latin typeface="Arial" charset="0"/>
              </a:rPr>
              <a:t> Паливні </a:t>
            </a:r>
            <a:r>
              <a:rPr lang="uk-UA" smtClean="0"/>
              <a:t>Ресурси»</a:t>
            </a:r>
          </a:p>
        </p:txBody>
      </p:sp>
      <p:sp>
        <p:nvSpPr>
          <p:cNvPr id="15363" name="Місце для вмісту 2"/>
          <p:cNvSpPr>
            <a:spLocks noGrp="1"/>
          </p:cNvSpPr>
          <p:nvPr>
            <p:ph idx="1"/>
          </p:nvPr>
        </p:nvSpPr>
        <p:spPr>
          <a:xfrm>
            <a:off x="4716463" y="5300663"/>
            <a:ext cx="4427537" cy="1557337"/>
          </a:xfrm>
        </p:spPr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Arial" charset="0"/>
              </a:rPr>
              <a:t>Підготувала учениця  10-Б класу Березянська Альона</a:t>
            </a:r>
          </a:p>
        </p:txBody>
      </p:sp>
    </p:spTree>
  </p:cSld>
  <p:clrMapOvr>
    <a:masterClrMapping/>
  </p:clrMapOvr>
  <p:transition spd="slow" advTm="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52513"/>
          </a:xfrm>
        </p:spPr>
        <p:txBody>
          <a:bodyPr>
            <a:normAutofit/>
          </a:bodyPr>
          <a:lstStyle/>
          <a:p>
            <a:r>
              <a:rPr lang="uk-UA" b="1" smtClean="0">
                <a:latin typeface="Arial" charset="0"/>
              </a:rPr>
              <a:t>Паливні корисні копалини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4213" y="1384300"/>
            <a:ext cx="7232650" cy="5473700"/>
          </a:xfrm>
        </p:spPr>
        <p:txBody>
          <a:bodyPr>
            <a:normAutofit/>
          </a:bodyPr>
          <a:lstStyle/>
          <a:p>
            <a:r>
              <a:rPr lang="uk-UA" smtClean="0">
                <a:solidFill>
                  <a:schemeClr val="tx1"/>
                </a:solidFill>
                <a:latin typeface="Arial" charset="0"/>
              </a:rPr>
              <a:t>Вугілля, нафта, газ, уран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349500"/>
            <a:ext cx="7364412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/>
          </a:bodyPr>
          <a:lstStyle/>
          <a:p>
            <a:r>
              <a:rPr lang="uk-UA" sz="4000" b="1" smtClean="0"/>
              <a:t/>
            </a:r>
            <a:br>
              <a:rPr lang="uk-UA" sz="4000" b="1" smtClean="0"/>
            </a:br>
            <a:endParaRPr lang="uk-UA" sz="4000" smtClean="0"/>
          </a:p>
        </p:txBody>
      </p:sp>
      <p:pic>
        <p:nvPicPr>
          <p:cNvPr id="17413" name="Picture 3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0"/>
            <a:ext cx="6780213" cy="4105275"/>
          </a:xfrm>
          <a:noFill/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5"/>
          <a:srcRect l="21094" t="35889" r="8006" b="13574"/>
          <a:stretch>
            <a:fillRect/>
          </a:stretch>
        </p:blipFill>
        <p:spPr bwMode="auto">
          <a:xfrm>
            <a:off x="3924300" y="3881438"/>
            <a:ext cx="52197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4213" y="4941888"/>
            <a:ext cx="3184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uk-UA" sz="4400" i="1">
                <a:solidFill>
                  <a:schemeClr val="accent2"/>
                </a:solidFill>
                <a:latin typeface="Harlow Solid Italic" pitchFamily="82" charset="0"/>
              </a:rPr>
              <a:t>Нафта</a:t>
            </a:r>
            <a:endParaRPr lang="ru-RU" sz="4400" i="1">
              <a:solidFill>
                <a:schemeClr val="accent2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3348038" y="0"/>
            <a:ext cx="2735262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Нафта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/>
          <a:srcRect l="43945" t="18066" r="40674" b="55078"/>
          <a:stretch>
            <a:fillRect/>
          </a:stretch>
        </p:blipFill>
        <p:spPr bwMode="auto">
          <a:xfrm>
            <a:off x="0" y="2708275"/>
            <a:ext cx="31321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3"/>
          <a:srcRect l="59521" t="56836" r="25098" b="12891"/>
          <a:stretch>
            <a:fillRect/>
          </a:stretch>
        </p:blipFill>
        <p:spPr bwMode="auto">
          <a:xfrm>
            <a:off x="5724525" y="2533650"/>
            <a:ext cx="31448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79388" y="2060575"/>
            <a:ext cx="271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u="sng">
                <a:solidFill>
                  <a:schemeClr val="tx2"/>
                </a:solidFill>
                <a:latin typeface="Rockwell Extra Bold" pitchFamily="18" charset="0"/>
              </a:rPr>
              <a:t>Запаси, млрд. тон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724525" y="1916113"/>
            <a:ext cx="289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chemeClr val="accent1"/>
                </a:solidFill>
              </a:rPr>
              <a:t>Добуток, млн. тон</a:t>
            </a:r>
          </a:p>
        </p:txBody>
      </p:sp>
      <p:pic>
        <p:nvPicPr>
          <p:cNvPr id="18445" name="Picture 13" descr="KONTROLNYE_KURSOVYE_DIPLOMNYE_raboty_OTChETY_po_prakti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500438"/>
            <a:ext cx="1924050" cy="303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3" name="Picture 7" descr="81984771_large_x_b3b0db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79388" y="188913"/>
            <a:ext cx="838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  <a:latin typeface="Rockwell Extra Bold" pitchFamily="18" charset="0"/>
              </a:rPr>
              <a:t>Добуток природного газу, куб. м</a:t>
            </a:r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3249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0_55fb8_92b940e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124075" y="0"/>
            <a:ext cx="4016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/>
              <a:t>Природний газ</a:t>
            </a: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/>
          <a:srcRect l="43945" t="16602" r="40674" b="57031"/>
          <a:stretch>
            <a:fillRect/>
          </a:stretch>
        </p:blipFill>
        <p:spPr bwMode="auto">
          <a:xfrm>
            <a:off x="250825" y="2724150"/>
            <a:ext cx="321468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"/>
          <p:cNvPicPr>
            <a:picLocks noChangeAspect="1" noChangeArrowheads="1"/>
          </p:cNvPicPr>
          <p:nvPr/>
        </p:nvPicPr>
        <p:blipFill>
          <a:blip r:embed="rId3"/>
          <a:srcRect l="59521" t="69531" r="25098" b="3125"/>
          <a:stretch>
            <a:fillRect/>
          </a:stretch>
        </p:blipFill>
        <p:spPr bwMode="auto">
          <a:xfrm>
            <a:off x="5148263" y="26670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219700" y="19891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solidFill>
                  <a:schemeClr val="hlink"/>
                </a:solidFill>
              </a:rPr>
              <a:t>Добуток, млн. тон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755650" y="2205038"/>
            <a:ext cx="2517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solidFill>
                  <a:schemeClr val="hlink"/>
                </a:solidFill>
              </a:rPr>
              <a:t>Запаси, млрд. тон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81718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-242888"/>
            <a:ext cx="9753600" cy="7315201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411413" y="0"/>
            <a:ext cx="397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bg2"/>
                </a:solidFill>
              </a:rPr>
              <a:t>Кам*яне вугілля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/>
          <a:srcRect l="13184" t="23438" r="71436" b="52148"/>
          <a:stretch>
            <a:fillRect/>
          </a:stretch>
        </p:blipFill>
        <p:spPr bwMode="auto">
          <a:xfrm>
            <a:off x="185738" y="2781300"/>
            <a:ext cx="34242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3"/>
          <a:srcRect l="59521" t="66602" r="25098" b="6055"/>
          <a:stretch>
            <a:fillRect/>
          </a:stretch>
        </p:blipFill>
        <p:spPr bwMode="auto">
          <a:xfrm>
            <a:off x="5019675" y="2781300"/>
            <a:ext cx="30575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7450" y="2276475"/>
            <a:ext cx="2662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solidFill>
                  <a:schemeClr val="bg2"/>
                </a:solidFill>
              </a:rPr>
              <a:t>Запаси, млрд. тон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219700" y="21336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solidFill>
                  <a:schemeClr val="bg2"/>
                </a:solidFill>
              </a:rPr>
              <a:t>Добуток, млн. тон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81718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427538" y="0"/>
            <a:ext cx="1651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>
                <a:solidFill>
                  <a:schemeClr val="bg2"/>
                </a:solidFill>
              </a:rPr>
              <a:t>Уран</a:t>
            </a:r>
            <a:r>
              <a:rPr lang="ru-RU"/>
              <a:t>.</a:t>
            </a:r>
          </a:p>
        </p:txBody>
      </p:sp>
      <p:pic>
        <p:nvPicPr>
          <p:cNvPr id="33799" name="Picture 4" descr="http://www.atomworld.ru/img/z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214563"/>
            <a:ext cx="581025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4"/>
          <a:srcRect l="59326" t="26367" r="24561" b="47266"/>
          <a:stretch>
            <a:fillRect/>
          </a:stretch>
        </p:blipFill>
        <p:spPr bwMode="auto">
          <a:xfrm>
            <a:off x="0" y="1125538"/>
            <a:ext cx="32591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48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Harlow Solid Italic</vt:lpstr>
      <vt:lpstr>Rockwell Extra Bold</vt:lpstr>
      <vt:lpstr>Тема Office</vt:lpstr>
      <vt:lpstr>Презентація не тему  « Паливні Ресурси»</vt:lpstr>
      <vt:lpstr>Паливні корисні копалини</vt:lpstr>
      <vt:lpstr> 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Мінеральні ресурси </dc:title>
  <dc:creator>Sara Yasmeen (Wipro Technologies)</dc:creator>
  <cp:lastModifiedBy>Admin</cp:lastModifiedBy>
  <cp:revision>11</cp:revision>
  <dcterms:created xsi:type="dcterms:W3CDTF">2010-02-23T11:30:32Z</dcterms:created>
  <dcterms:modified xsi:type="dcterms:W3CDTF">2013-11-07T18:02:14Z</dcterms:modified>
</cp:coreProperties>
</file>