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7856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873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447800"/>
            <a:ext cx="2057400" cy="137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447800"/>
            <a:ext cx="6019800" cy="137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8147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9A322-B48E-4FCA-B87F-EA241B444E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2719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D5B9D-65A5-4201-B6A5-1EF6F79F24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8759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B3785-3F70-4CC8-BB1B-F7AB23F846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2794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0F355-42B9-41D7-843F-DD86744DBA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4099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D7977-5CB8-4B9D-B3D5-4B4A41AA81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1954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F2C52-76CB-4E80-B44C-55904256C7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8510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127B2-1746-4C48-96E9-D8A6A82A55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3322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6A6A3-8B30-44E2-A413-A93B9F7E32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114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992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C86E8-1B56-40C9-91EC-50CFD1C081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5038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55505-8C78-4639-848A-84EB393B60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9211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95BCD-4062-4A6A-9AD3-1F00BFF096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7270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D07C7-7380-4F8A-8F15-30F5B5B330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189665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272C1-29A5-44A7-A41C-54B70712BF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306152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E133C-BBD5-41EA-A49A-D5106478B6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383640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F1698-C909-42AA-BDE6-7F5D78C86F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33281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72B6F-F401-4820-9612-4BFA88E011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88515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53740-1E83-47EF-A438-D999DBF323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904781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13F71-0DB6-45CE-B2B3-210AE9F5C9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11422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2917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0FD86-8249-4D0D-9F27-42880C7FA7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378106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07A29-16EF-49DE-8CC1-755AB7B782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097418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71590-50FE-4B33-B3B3-A37AA00B27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835586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08C82-B95D-4DB7-A84E-91395A481A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998403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F5C70-6924-4EEC-8141-AC0FF2755C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19015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32FE3-2000-4498-9E28-83DFD7C014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13190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42318-6D3D-4CDF-846D-98FE4B6F1D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2767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56B53-9EE6-4C0F-81A4-42FB198C8C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80402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4F6F9-C19B-4FF9-AB5E-750E7DF601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8094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2ABC5-851D-4443-A7FF-79FACA5ADA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696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9800" y="1447800"/>
            <a:ext cx="32766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38800" y="1447800"/>
            <a:ext cx="32766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56175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62480-E85E-45EC-910F-383797526C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58310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C9637-871C-43CF-ADEB-33572E0F25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79211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A38C4-3E32-452C-99FE-7FDCDEAFA7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66268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3A0AA-2EE5-4787-B48C-061AD73BA0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66259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1600200"/>
            <a:ext cx="20955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1341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912EA-80B4-473D-9CBC-1747B033A8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594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849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0401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309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031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2424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4478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Subtitle Here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981200"/>
            <a:ext cx="8229600" cy="838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Transport Template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000099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000099"/>
          </a:solidFill>
          <a:latin typeface="Arial Black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000099"/>
          </a:solidFill>
          <a:latin typeface="Arial Black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000099"/>
          </a:solidFill>
          <a:latin typeface="Arial Black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000099"/>
          </a:solidFill>
          <a:latin typeface="Arial Black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000099"/>
          </a:solidFill>
          <a:latin typeface="Arial Black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000099"/>
          </a:solidFill>
          <a:latin typeface="Arial Black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000099"/>
          </a:solidFill>
          <a:latin typeface="Arial Black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000099"/>
          </a:solidFill>
          <a:latin typeface="Arial Black" pitchFamily="34" charset="0"/>
        </a:defRPr>
      </a:lvl9pPr>
    </p:titleStyle>
    <p:bodyStyle>
      <a:lvl1pPr marL="342900" indent="-342900" algn="r" rtl="0" eaLnBrk="1" fontAlgn="base" hangingPunct="1">
        <a:spcBef>
          <a:spcPct val="20000"/>
        </a:spcBef>
        <a:spcAft>
          <a:spcPct val="0"/>
        </a:spcAft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28600"/>
            <a:ext cx="69342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8534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Description Goes Here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4B4784-302F-4860-8BCC-488436645D7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93EC9A-6E3D-4433-8C45-3AA523178B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259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28600"/>
            <a:ext cx="69342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15259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8534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Description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3355C6E-E221-4BC7-881C-4EB34A57BA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66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905000"/>
            <a:ext cx="8077200" cy="838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Transitional Page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5000">
          <a:solidFill>
            <a:srgbClr val="8000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5000">
          <a:solidFill>
            <a:srgbClr val="800000"/>
          </a:solidFill>
          <a:latin typeface="Arial Black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5000">
          <a:solidFill>
            <a:srgbClr val="800000"/>
          </a:solidFill>
          <a:latin typeface="Arial Black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5000">
          <a:solidFill>
            <a:srgbClr val="800000"/>
          </a:solidFill>
          <a:latin typeface="Arial Black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5000">
          <a:solidFill>
            <a:srgbClr val="800000"/>
          </a:solidFill>
          <a:latin typeface="Arial Black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5000">
          <a:solidFill>
            <a:srgbClr val="800000"/>
          </a:solidFill>
          <a:latin typeface="Arial Black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5000">
          <a:solidFill>
            <a:srgbClr val="800000"/>
          </a:solidFill>
          <a:latin typeface="Arial Black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5000">
          <a:solidFill>
            <a:srgbClr val="800000"/>
          </a:solidFill>
          <a:latin typeface="Arial Black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5000">
          <a:solidFill>
            <a:srgbClr val="800000"/>
          </a:solidFill>
          <a:latin typeface="Arial Black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4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Автомобилестроение Украины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rgbClr val="FFFF00"/>
                </a:solidFill>
              </a:rPr>
              <a:t>ЗАЗ-1102 «</a:t>
            </a:r>
            <a:r>
              <a:rPr lang="ru-RU" dirty="0" err="1" smtClean="0">
                <a:solidFill>
                  <a:srgbClr val="FFFF00"/>
                </a:solidFill>
              </a:rPr>
              <a:t>Таврия</a:t>
            </a:r>
            <a:r>
              <a:rPr lang="ru-RU" dirty="0" smtClean="0">
                <a:solidFill>
                  <a:srgbClr val="FFFF00"/>
                </a:solidFill>
              </a:rPr>
              <a:t>».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ЗАЗ-1102 «</a:t>
            </a:r>
            <a:r>
              <a:rPr lang="ru-RU" dirty="0" err="1" smtClean="0"/>
              <a:t>Таврия</a:t>
            </a:r>
            <a:r>
              <a:rPr lang="ru-RU" dirty="0" smtClean="0"/>
              <a:t>» — </a:t>
            </a:r>
            <a:r>
              <a:rPr lang="ru-RU" dirty="0" err="1" smtClean="0"/>
              <a:t>переднеприводный</a:t>
            </a:r>
            <a:r>
              <a:rPr lang="ru-RU" dirty="0" smtClean="0"/>
              <a:t> микролитражный автомобиль особо малого класса второй группы с кузовом </a:t>
            </a:r>
            <a:r>
              <a:rPr lang="ru-RU" dirty="0" err="1" smtClean="0"/>
              <a:t>трёхдверный</a:t>
            </a:r>
            <a:r>
              <a:rPr lang="ru-RU" dirty="0" smtClean="0"/>
              <a:t> «</a:t>
            </a:r>
            <a:r>
              <a:rPr lang="ru-RU" dirty="0" err="1" smtClean="0"/>
              <a:t>хетчбэк</a:t>
            </a:r>
            <a:r>
              <a:rPr lang="ru-RU" dirty="0" smtClean="0"/>
              <a:t>», серийно выпускавшийся на советском, позднее — украинском Запорожском автомобильном заводе с 1987 по 2007 год, а модели на её платформе производились до начала 2011 года.</a:t>
            </a:r>
          </a:p>
        </p:txBody>
      </p:sp>
      <p:pic>
        <p:nvPicPr>
          <p:cNvPr id="4" name="Рисунок 3" descr="800px-TAV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429000"/>
            <a:ext cx="5160563" cy="3154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ЗАЗ-1102 «</a:t>
            </a:r>
            <a:r>
              <a:rPr lang="ru-RU" dirty="0" err="1" smtClean="0">
                <a:solidFill>
                  <a:srgbClr val="FFFF00"/>
                </a:solidFill>
              </a:rPr>
              <a:t>Таврия</a:t>
            </a:r>
            <a:r>
              <a:rPr lang="ru-RU" dirty="0" smtClean="0">
                <a:solidFill>
                  <a:srgbClr val="FFFF00"/>
                </a:solidFill>
              </a:rPr>
              <a:t>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Производство </a:t>
            </a:r>
            <a:r>
              <a:rPr lang="ru-RU" dirty="0" err="1" smtClean="0"/>
              <a:t>хэтчбека</a:t>
            </a:r>
            <a:r>
              <a:rPr lang="ru-RU" dirty="0" smtClean="0"/>
              <a:t> ЗАЗ-1102 «</a:t>
            </a:r>
            <a:r>
              <a:rPr lang="ru-RU" dirty="0" err="1" smtClean="0"/>
              <a:t>Таврия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ru-RU" dirty="0" smtClean="0"/>
              <a:t>началось </a:t>
            </a:r>
            <a:r>
              <a:rPr lang="ru-RU" dirty="0" smtClean="0"/>
              <a:t>в 1988 году. В отличие от«Запорожцев» двигатель «</a:t>
            </a:r>
            <a:r>
              <a:rPr lang="ru-RU" dirty="0" err="1" smtClean="0"/>
              <a:t>Таврии</a:t>
            </a:r>
            <a:r>
              <a:rPr lang="ru-RU" dirty="0" smtClean="0"/>
              <a:t>» был расположен спереди, привод был передним, а охлаждение мотора — водным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Таврия</a:t>
            </a:r>
            <a:r>
              <a:rPr lang="ru-RU" dirty="0" smtClean="0"/>
              <a:t>» комплектовалась различными двигателями объемом от 0,9 до 1,3 литров. </a:t>
            </a:r>
            <a:r>
              <a:rPr lang="ru-RU" smtClean="0"/>
              <a:t>Выпуск автомобиля был прекращен в 2008 году. </a:t>
            </a:r>
            <a:endParaRPr lang="ru-RU" dirty="0"/>
          </a:p>
        </p:txBody>
      </p:sp>
      <p:pic>
        <p:nvPicPr>
          <p:cNvPr id="4" name="Рисунок 3" descr="25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276600"/>
            <a:ext cx="5048250" cy="315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История.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dirty="0" smtClean="0"/>
              <a:t>В 1998 году завод начинает сотрудничество с корпорацией </a:t>
            </a:r>
            <a:r>
              <a:rPr lang="ru-RU" sz="1400" dirty="0" err="1" smtClean="0"/>
              <a:t>Daewoo</a:t>
            </a:r>
            <a:r>
              <a:rPr lang="ru-RU" sz="1400" dirty="0" smtClean="0"/>
              <a:t>, в связи с чем создается ЗАО «Совместное украино-корейское предприятие с иностранной инвестицией „</a:t>
            </a:r>
            <a:r>
              <a:rPr lang="ru-RU" sz="1400" dirty="0" err="1" smtClean="0"/>
              <a:t>АвтоЗАЗ-Daewoo</a:t>
            </a:r>
            <a:r>
              <a:rPr lang="ru-RU" sz="1400" dirty="0" smtClean="0"/>
              <a:t>“», в которое передаются все активы «</a:t>
            </a:r>
            <a:r>
              <a:rPr lang="ru-RU" sz="1400" dirty="0" err="1" smtClean="0"/>
              <a:t>АвтоЗАЗа</a:t>
            </a:r>
            <a:r>
              <a:rPr lang="ru-RU" sz="1400" dirty="0" smtClean="0"/>
              <a:t>». Начинается сборка новых автомобилей. На головном заводе организован выпуск качественно нового автомобиля ЗАЗ-1102 «</a:t>
            </a:r>
            <a:r>
              <a:rPr lang="ru-RU" sz="1400" dirty="0" err="1" smtClean="0"/>
              <a:t>Таврия-Нова</a:t>
            </a:r>
            <a:r>
              <a:rPr lang="ru-RU" sz="1400" dirty="0" smtClean="0"/>
              <a:t>». На ХРП «ИЗАА» завершены работы по подготовке производства и начата </a:t>
            </a:r>
            <a:r>
              <a:rPr lang="ru-RU" sz="1400" dirty="0" err="1" smtClean="0"/>
              <a:t>крупноузловая</a:t>
            </a:r>
            <a:r>
              <a:rPr lang="ru-RU" sz="1400" dirty="0" smtClean="0"/>
              <a:t> сборка автомобилей </a:t>
            </a:r>
            <a:r>
              <a:rPr lang="ru-RU" sz="1400" dirty="0" err="1" smtClean="0"/>
              <a:t>Daewoo</a:t>
            </a:r>
            <a:r>
              <a:rPr lang="ru-RU" sz="1400" dirty="0" smtClean="0"/>
              <a:t>: </a:t>
            </a:r>
            <a:r>
              <a:rPr lang="ru-RU" sz="1400" dirty="0" err="1" smtClean="0"/>
              <a:t>Daewoo</a:t>
            </a:r>
            <a:r>
              <a:rPr lang="ru-RU" sz="1400" dirty="0" smtClean="0"/>
              <a:t> </a:t>
            </a:r>
            <a:r>
              <a:rPr lang="ru-RU" sz="1400" dirty="0" err="1" smtClean="0"/>
              <a:t>Lanos</a:t>
            </a:r>
            <a:r>
              <a:rPr lang="ru-RU" sz="1400" dirty="0" smtClean="0"/>
              <a:t>, </a:t>
            </a:r>
            <a:r>
              <a:rPr lang="ru-RU" sz="1400" dirty="0" err="1" smtClean="0"/>
              <a:t>Daewoo</a:t>
            </a:r>
            <a:r>
              <a:rPr lang="ru-RU" sz="1400" dirty="0" smtClean="0"/>
              <a:t> </a:t>
            </a:r>
            <a:r>
              <a:rPr lang="ru-RU" sz="1400" dirty="0" err="1" smtClean="0"/>
              <a:t>Nubira</a:t>
            </a:r>
            <a:r>
              <a:rPr lang="ru-RU" sz="1400" dirty="0" smtClean="0"/>
              <a:t>, </a:t>
            </a:r>
            <a:r>
              <a:rPr lang="ru-RU" sz="1400" dirty="0" err="1" smtClean="0"/>
              <a:t>Daewoo</a:t>
            </a:r>
            <a:r>
              <a:rPr lang="ru-RU" sz="1400" dirty="0" smtClean="0"/>
              <a:t> </a:t>
            </a:r>
            <a:r>
              <a:rPr lang="ru-RU" sz="1400" dirty="0" err="1" smtClean="0"/>
              <a:t>Leganza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4" name="Рисунок 3" descr="2364_36140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200400"/>
            <a:ext cx="2133314" cy="142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zaz_tavriya_nova_lyuks_297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953000"/>
            <a:ext cx="2171700" cy="162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00px-1999_Daewoo_Leganz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3200400"/>
            <a:ext cx="1981200" cy="1340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00px-Daewoo_Nubira_front_200810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9400" y="4800600"/>
            <a:ext cx="2971800" cy="1773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800px-Daewoo_Lanos_front_200801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1200" y="3505200"/>
            <a:ext cx="3212295" cy="2160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ЗАЗ 1103 «Славута».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 1999 году начинается выпуск ЗАЗ-1103 «Славута» (с кузовом «</a:t>
            </a:r>
            <a:r>
              <a:rPr lang="ru-RU" dirty="0" err="1" smtClean="0"/>
              <a:t>пятидверный</a:t>
            </a:r>
            <a:r>
              <a:rPr lang="ru-RU" dirty="0" smtClean="0"/>
              <a:t> </a:t>
            </a:r>
            <a:r>
              <a:rPr lang="ru-RU" dirty="0" err="1" smtClean="0"/>
              <a:t>лифтбэк</a:t>
            </a:r>
            <a:r>
              <a:rPr lang="ru-RU" dirty="0" smtClean="0"/>
              <a:t>»), созданного на базе шасси «</a:t>
            </a:r>
            <a:r>
              <a:rPr lang="ru-RU" dirty="0" err="1" smtClean="0"/>
              <a:t>Таврии</a:t>
            </a:r>
            <a:r>
              <a:rPr lang="ru-RU" dirty="0" smtClean="0"/>
              <a:t>» и с участием её кузовных панелей. В разработке принимала участие компания </a:t>
            </a:r>
            <a:r>
              <a:rPr lang="ru-RU" dirty="0" err="1" smtClean="0"/>
              <a:t>Daewoo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ZAZ_Tavr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124200"/>
            <a:ext cx="6324600" cy="3023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«</a:t>
            </a:r>
            <a:r>
              <a:rPr lang="ru-RU" dirty="0" err="1" smtClean="0">
                <a:solidFill>
                  <a:srgbClr val="FFFF00"/>
                </a:solidFill>
              </a:rPr>
              <a:t>ZAZ-Sens</a:t>
            </a:r>
            <a:r>
              <a:rPr lang="ru-RU" dirty="0" smtClean="0">
                <a:solidFill>
                  <a:srgbClr val="FFFF00"/>
                </a:solidFill>
              </a:rPr>
              <a:t>».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модели «</a:t>
            </a:r>
            <a:r>
              <a:rPr lang="ru-RU" dirty="0" err="1" smtClean="0"/>
              <a:t>ZAZ-Sens</a:t>
            </a:r>
            <a:r>
              <a:rPr lang="ru-RU" dirty="0" smtClean="0"/>
              <a:t>» на </a:t>
            </a:r>
            <a:r>
              <a:rPr lang="ru-RU" dirty="0" err="1" smtClean="0"/>
              <a:t>МеМЗ</a:t>
            </a:r>
            <a:r>
              <a:rPr lang="ru-RU" dirty="0" smtClean="0"/>
              <a:t> был разработан двигатель объёмом 1,4 литра, созданный на основе прежнего 1,3-литрового. Впоследствии автомобиль переименован в «</a:t>
            </a:r>
            <a:r>
              <a:rPr lang="ru-RU" dirty="0" err="1" smtClean="0"/>
              <a:t>Lanos</a:t>
            </a:r>
            <a:r>
              <a:rPr lang="ru-RU" dirty="0" smtClean="0"/>
              <a:t> 1.4».</a:t>
            </a:r>
            <a:endParaRPr lang="ru-RU" dirty="0"/>
          </a:p>
        </p:txBody>
      </p:sp>
      <p:pic>
        <p:nvPicPr>
          <p:cNvPr id="4" name="Рисунок 3" descr="ZAZ_Sens_Sedan_2004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26670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ZAZ_Sens_Sedan_2004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4549140"/>
            <a:ext cx="3078480" cy="2308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ZAZ_Sens_Sedan_2004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4404360"/>
            <a:ext cx="3124200" cy="234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ZAZ_Sens_Sedan_2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2743200"/>
            <a:ext cx="2926080" cy="219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ЗАЗ </a:t>
            </a:r>
            <a:r>
              <a:rPr lang="ru-RU" dirty="0" err="1" smtClean="0">
                <a:solidFill>
                  <a:srgbClr val="FFFF00"/>
                </a:solidFill>
              </a:rPr>
              <a:t>Forza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декабря 2010 года начат выпуск нового автомобиля ЗАЗ </a:t>
            </a:r>
            <a:r>
              <a:rPr lang="ru-RU" dirty="0" err="1" smtClean="0"/>
              <a:t>Forza</a:t>
            </a:r>
            <a:r>
              <a:rPr lang="ru-RU" dirty="0" smtClean="0"/>
              <a:t> аналогичного </a:t>
            </a:r>
            <a:r>
              <a:rPr lang="ru-RU" dirty="0" err="1" smtClean="0"/>
              <a:t>Chery</a:t>
            </a:r>
            <a:r>
              <a:rPr lang="ru-RU" dirty="0" smtClean="0"/>
              <a:t> A13</a:t>
            </a:r>
            <a:endParaRPr lang="ru-RU" dirty="0"/>
          </a:p>
        </p:txBody>
      </p:sp>
      <p:pic>
        <p:nvPicPr>
          <p:cNvPr id="4" name="Рисунок 3" descr="300px-ZAZFOR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438400"/>
            <a:ext cx="2971800" cy="1555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hery_A-13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4724400"/>
            <a:ext cx="2819400" cy="187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hery_A-13_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2362200"/>
            <a:ext cx="3467100" cy="231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x_0236550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3962400"/>
            <a:ext cx="3530600" cy="264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ZAZ </a:t>
            </a:r>
            <a:r>
              <a:rPr lang="ru-RU" dirty="0" err="1" smtClean="0">
                <a:solidFill>
                  <a:srgbClr val="FFFF00"/>
                </a:solidFill>
              </a:rPr>
              <a:t>Vida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13 марта 2012 года начались продажи новой модели ZAZ </a:t>
            </a:r>
            <a:r>
              <a:rPr lang="ru-RU" dirty="0" err="1" smtClean="0"/>
              <a:t>Vida</a:t>
            </a:r>
            <a:r>
              <a:rPr lang="ru-RU" dirty="0" smtClean="0"/>
              <a:t> на Украине. В сентябре 2012 года ЗАЗ планирует начать продажи модели в России.</a:t>
            </a:r>
          </a:p>
          <a:p>
            <a:endParaRPr lang="ru-RU" dirty="0"/>
          </a:p>
        </p:txBody>
      </p:sp>
      <p:pic>
        <p:nvPicPr>
          <p:cNvPr id="4" name="Рисунок 3" descr="autowp.ru_zaz_vida_hatchback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4286250"/>
            <a:ext cx="3429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45095316_zaporozhe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2286000"/>
            <a:ext cx="4114800" cy="231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ZAZ_Vida_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667536"/>
            <a:ext cx="2533650" cy="1898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zazvida18.jpg_14953_s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2667000"/>
            <a:ext cx="2895600" cy="217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Спасибо за внимание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Что такое автомобилестроение?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Автомобильная промышленность (автомобилестроение) — отрасль промышленности, осуществляющая производство безрельсовых транспортных средств (автомобилей), преимущественно с двигателями внутреннего сгорания (ДВС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История.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b="0" dirty="0" smtClean="0"/>
              <a:t>Запорожский автомобилестроительный завод (ранее«Автомобильный завод „Коммунар“») — украинское предприятие, производитель легковых автомобилей, а также фургонов и автобусов, лидер украинского </a:t>
            </a:r>
            <a:r>
              <a:rPr lang="ru-RU" sz="1600" b="0" dirty="0" err="1" smtClean="0"/>
              <a:t>автопрома</a:t>
            </a:r>
            <a:r>
              <a:rPr lang="ru-RU" sz="1600" b="0" dirty="0" smtClean="0"/>
              <a:t>.</a:t>
            </a:r>
          </a:p>
          <a:p>
            <a:r>
              <a:rPr lang="ru-RU" sz="1600" b="0" dirty="0" smtClean="0"/>
              <a:t>Датой создания завода принято считать 1863 год, когда менонит </a:t>
            </a:r>
            <a:r>
              <a:rPr lang="ru-RU" sz="1600" b="0" dirty="0" err="1" smtClean="0"/>
              <a:t>Абрагам</a:t>
            </a:r>
            <a:r>
              <a:rPr lang="ru-RU" sz="1600" b="0" dirty="0" smtClean="0"/>
              <a:t> Яковлевич </a:t>
            </a:r>
            <a:r>
              <a:rPr lang="ru-RU" sz="1600" b="0" dirty="0" err="1" smtClean="0"/>
              <a:t>Кооп</a:t>
            </a:r>
            <a:r>
              <a:rPr lang="ru-RU" sz="1600" b="0" dirty="0" smtClean="0"/>
              <a:t> открыл в колонии </a:t>
            </a:r>
            <a:r>
              <a:rPr lang="ru-RU" sz="1600" b="0" dirty="0" err="1" smtClean="0"/>
              <a:t>Шенвизе</a:t>
            </a:r>
            <a:r>
              <a:rPr lang="ru-RU" sz="1600" b="0" dirty="0" smtClean="0"/>
              <a:t> мастерские по производству соломорезок и железных деталей к ветряным мельницам. Вскоре эти мастерские преобразовали в завод сельскохозяйственных машин, выпускавший жатки, молотилки, буккеры и плуги.</a:t>
            </a:r>
          </a:p>
          <a:p>
            <a:endParaRPr lang="ru-RU" sz="1600" b="0" dirty="0"/>
          </a:p>
        </p:txBody>
      </p:sp>
      <p:pic>
        <p:nvPicPr>
          <p:cNvPr id="4" name="Рисунок 3" descr="zavod-kommunar-1978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657600"/>
            <a:ext cx="3382598" cy="2961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-IMG_7220-ZA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3733800"/>
            <a:ext cx="3657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Первый автомобиль ЗАЗ-965.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 1961 году завод был переименован в «Запорожский автомобильный завод». Завод занимался выпуском единственного автомобиля — ЗАЗ-965, вошедшего в историю как «Горбатый». </a:t>
            </a:r>
          </a:p>
          <a:p>
            <a:endParaRPr lang="ru-RU" dirty="0"/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74430">
            <a:off x="381000" y="3048000"/>
            <a:ext cx="3491484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9523_1_661x48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40825">
            <a:off x="4144719" y="3154450"/>
            <a:ext cx="4248912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Первый автомобиль ЗАЗ-965.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ЗАЗ-965 — советский малолитражный автомобиль, выпускавшийся с 1960 по 1963 год.</a:t>
            </a:r>
          </a:p>
          <a:p>
            <a:r>
              <a:rPr lang="ru-RU" dirty="0" smtClean="0"/>
              <a:t>ЗАЗ-965А — модификация с двигателем мощностью 27 л.с., выпускавшаяся с ноября 1962 по 1969 год.</a:t>
            </a:r>
          </a:p>
          <a:p>
            <a:r>
              <a:rPr lang="ru-RU" dirty="0" smtClean="0"/>
              <a:t>Прототипом «Горбатого» был: </a:t>
            </a:r>
            <a:r>
              <a:rPr lang="en-US" dirty="0" smtClean="0"/>
              <a:t>Fiat 600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4" name="Рисунок 3" descr="800px-Fiat_600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75801">
            <a:off x="507075" y="3449637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iat_600_third_series_of_1960_at_oldtimer_show_in_Forli_(Italy)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16549">
            <a:off x="4354070" y="3471962"/>
            <a:ext cx="4064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Обновлённый «Запорожец» — ЗАЗ-966.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 1970 году на конвейер вошёл обновлённый «Запорожец» — ЗАЗ-966, который кардинально отличался от своего предшественника. Всего (с 1960 по 1994 гг.) в Запорожье было изготовлено 3 422 444 автомобилей «Запорожец» и двигателей с воздушным охлаждением производства </a:t>
            </a:r>
            <a:r>
              <a:rPr lang="ru-RU" dirty="0" err="1" smtClean="0"/>
              <a:t>МеМЗ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ЗАЗ 966 который был выпущен в 1966 г. Получил индекс ЗАЗ 966В (В - временный), 30-ти силовым агрегатом «</a:t>
            </a:r>
            <a:r>
              <a:rPr lang="ru-RU" dirty="0" err="1" smtClean="0"/>
              <a:t>Тридцадка</a:t>
            </a:r>
            <a:r>
              <a:rPr lang="ru-RU" dirty="0" smtClean="0"/>
              <a:t>»(27-30 л.с.). </a:t>
            </a:r>
          </a:p>
          <a:p>
            <a:r>
              <a:rPr lang="ru-RU" dirty="0" smtClean="0"/>
              <a:t>Масштабное производство ЗАЗ 966 с силовым агрегатом «Сороковка» (40-43 л.с.), началось позже, в 1967 году.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Обновлённый «Запорожец» — ЗАЗ-966.</a:t>
            </a:r>
            <a:endParaRPr lang="ru-RU" dirty="0"/>
          </a:p>
        </p:txBody>
      </p:sp>
      <p:pic>
        <p:nvPicPr>
          <p:cNvPr id="4" name="Содержимое 3" descr="62315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92254">
            <a:off x="574046" y="1785381"/>
            <a:ext cx="3276600" cy="1676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ZAZ_966_Coupe_19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46489">
            <a:off x="4895833" y="1349050"/>
            <a:ext cx="3625171" cy="2718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 bwMode="auto">
          <a:xfrm>
            <a:off x="381000" y="3657600"/>
            <a:ext cx="1828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/>
              <a:t>Ранний прототип «Запорожца»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/>
              <a:t>Chevrolet </a:t>
            </a:r>
            <a:r>
              <a:rPr lang="en-US" b="1" i="1" dirty="0" err="1" smtClean="0"/>
              <a:t>Corvair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pic>
        <p:nvPicPr>
          <p:cNvPr id="7" name="Рисунок 6" descr="ZAZ-966-pr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99563">
            <a:off x="2575864" y="4372348"/>
            <a:ext cx="3673308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ЗАЗ 968М и ЗАЗ 968А.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 1973 по 1979 год выпускалась модернизированная модель ЗАЗ-968А, а в 1979 году в серию пошёл ЗАЗ-968М с обновлённым внешним оформлением. </a:t>
            </a:r>
          </a:p>
          <a:p>
            <a:r>
              <a:rPr lang="ru-RU" dirty="0" smtClean="0"/>
              <a:t>Характерные особенности модели: заднемоторная компоновка, V-образный двигатель воздушного охлаждения в едином блоке с трансмиссией, автономный </a:t>
            </a:r>
            <a:r>
              <a:rPr lang="ru-RU" dirty="0" err="1" smtClean="0"/>
              <a:t>отопитель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ЗАЗ 968 снабжался агрегатом в 30-50 л.с.</a:t>
            </a:r>
            <a:endParaRPr lang="ru-RU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ЗАЗ 968М и ЗАЗ 968А.</a:t>
            </a:r>
            <a:endParaRPr lang="ru-RU" dirty="0"/>
          </a:p>
        </p:txBody>
      </p:sp>
      <p:pic>
        <p:nvPicPr>
          <p:cNvPr id="4" name="Содержимое 3" descr="13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56612">
            <a:off x="4861220" y="1651395"/>
            <a:ext cx="3486150" cy="2455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62315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99264">
            <a:off x="505253" y="4388980"/>
            <a:ext cx="3761842" cy="1925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9393115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89226">
            <a:off x="304800" y="1447800"/>
            <a:ext cx="3962400" cy="2471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ZAZ-968-1517926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71704">
            <a:off x="4858576" y="4332074"/>
            <a:ext cx="3276600" cy="2159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07transport">
  <a:themeElements>
    <a:clrScheme name="01abstrac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1abstrac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1abstrac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</Template>
  <TotalTime>89</TotalTime>
  <Words>131</Words>
  <Application>Microsoft Office PowerPoint</Application>
  <PresentationFormat>Экран (4:3)</PresentationFormat>
  <Paragraphs>39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07transport</vt:lpstr>
      <vt:lpstr>Custom Design</vt:lpstr>
      <vt:lpstr>1_Custom Design</vt:lpstr>
      <vt:lpstr>1_Default Design</vt:lpstr>
      <vt:lpstr>Автомобилестроение Украины</vt:lpstr>
      <vt:lpstr>Что такое автомобилестроение?</vt:lpstr>
      <vt:lpstr>История.</vt:lpstr>
      <vt:lpstr>Первый автомобиль ЗАЗ-965.</vt:lpstr>
      <vt:lpstr>Первый автомобиль ЗАЗ-965.</vt:lpstr>
      <vt:lpstr>Обновлённый «Запорожец» — ЗАЗ-966.</vt:lpstr>
      <vt:lpstr>Обновлённый «Запорожец» — ЗАЗ-966.</vt:lpstr>
      <vt:lpstr>ЗАЗ 968М и ЗАЗ 968А.</vt:lpstr>
      <vt:lpstr>ЗАЗ 968М и ЗАЗ 968А.</vt:lpstr>
      <vt:lpstr> ЗАЗ-1102 «Таврия».</vt:lpstr>
      <vt:lpstr>ЗАЗ-1102 «Таврия».</vt:lpstr>
      <vt:lpstr>История.</vt:lpstr>
      <vt:lpstr>ЗАЗ 1103 «Славута».</vt:lpstr>
      <vt:lpstr>«ZAZ-Sens».</vt:lpstr>
      <vt:lpstr>ЗАЗ Forza.</vt:lpstr>
      <vt:lpstr>ZAZ Vida.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Автомобилестроение Украины</dc:title>
  <dc:creator>Danya</dc:creator>
  <cp:lastModifiedBy>Danya</cp:lastModifiedBy>
  <cp:revision>11</cp:revision>
  <dcterms:created xsi:type="dcterms:W3CDTF">2014-03-02T07:51:44Z</dcterms:created>
  <dcterms:modified xsi:type="dcterms:W3CDTF">2014-03-05T16:39:09Z</dcterms:modified>
</cp:coreProperties>
</file>