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6B82D-68CD-4830-BFEB-F634518482D0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46FA-DA81-4E81-BD94-636210E1C71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s_krivenkii_-__volin_moya.mp3" TargetMode="Externa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ada.gov.ua/~dtrp/data/obl/vo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7772400" cy="121444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Творча доповідь</a:t>
            </a:r>
            <a:b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 :</a:t>
            </a:r>
            <a:b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Історико-географічний</a:t>
            </a:r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регіон</a:t>
            </a:r>
            <a:b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ВОЛИНЬ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12-ої групи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Київського гуманітарного ліцею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КНУ імені Тараса Шевченка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http://t3.gstatic.com/images?q=tbn:ANd9GcRWOqyzCNGd8A19yS7XM9JWD84jphNYkKJH5FmgnlQBvo1RJMVn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4143372" cy="2286016"/>
          </a:xfrm>
          <a:prstGeom prst="rect">
            <a:avLst/>
          </a:prstGeom>
          <a:noFill/>
        </p:spPr>
      </p:pic>
      <p:pic>
        <p:nvPicPr>
          <p:cNvPr id="24581" name="Picture 5" descr="http://www.volynnews.com/files/news/2011/05-17/24135-1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5000660" cy="3713291"/>
          </a:xfrm>
          <a:prstGeom prst="rect">
            <a:avLst/>
          </a:prstGeom>
          <a:noFill/>
        </p:spPr>
      </p:pic>
      <p:pic>
        <p:nvPicPr>
          <p:cNvPr id="24589" name="Picture 13" descr="http://t0.gstatic.com/images?q=tbn:ANd9GcTXj8UGzjUwrpFEfHKkvjZlftzg6KzJj8b_49W8XQ-yFKIekYt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00628" cy="2143116"/>
          </a:xfrm>
          <a:prstGeom prst="rect">
            <a:avLst/>
          </a:prstGeom>
          <a:noFill/>
        </p:spPr>
      </p:pic>
      <p:pic>
        <p:nvPicPr>
          <p:cNvPr id="24585" name="Picture 9" descr="http://news.volyninfo.com/sites/default/files/styles/300x225cs/public/images/old-suit/1640/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0"/>
            <a:ext cx="4143372" cy="3000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Волинь - сонячна краса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_krivenkii_-__volin_moy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6072182"/>
            <a:ext cx="785818" cy="785818"/>
          </a:xfrm>
          <a:prstGeom prst="rect">
            <a:avLst/>
          </a:prstGeom>
        </p:spPr>
      </p:pic>
      <p:pic>
        <p:nvPicPr>
          <p:cNvPr id="24583" name="Picture 7" descr="http://s60.radikal.ru/i168/1108/48/7328de89def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929066"/>
            <a:ext cx="4143372" cy="2928934"/>
          </a:xfrm>
          <a:prstGeom prst="rect">
            <a:avLst/>
          </a:prstGeom>
          <a:noFill/>
        </p:spPr>
      </p:pic>
      <p:pic>
        <p:nvPicPr>
          <p:cNvPr id="24591" name="Picture 15" descr="http://t2.gstatic.com/images?q=tbn:ANd9GcRHaY2Fhp2I8BlbYVhYzBz1mXw67QmxEy7B8ucN8leghvGBJRKGr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5500702"/>
            <a:ext cx="407196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4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pics.livejournal.com/punkerss/pic/0008q9pf/s320x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5715001"/>
          </a:xfrm>
          <a:prstGeom prst="rect">
            <a:avLst/>
          </a:prstGeom>
          <a:noFill/>
        </p:spPr>
      </p:pic>
      <p:pic>
        <p:nvPicPr>
          <p:cNvPr id="17414" name="Picture 6" descr="http://pics.livejournal.com/punkerss/pic/0008s7kq/s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357818" cy="5714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</a:rPr>
              <a:t>Дякуємо за Вашу увагу !</a:t>
            </a:r>
            <a:endParaRPr lang="uk-UA" sz="7200" b="1" i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www.vyshyvka.info/wp-content/uploads/2011/04/vyshyvka-logo-t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16"/>
            <a:ext cx="9144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i15.fastpic.ru/thumb/2011/0221/b1/91bd814679838680918d9311bf112bb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16"/>
            <a:ext cx="9144000" cy="6852184"/>
          </a:xfrm>
          <a:prstGeom prst="rect">
            <a:avLst/>
          </a:prstGeom>
          <a:noFill/>
        </p:spPr>
      </p:pic>
      <p:pic>
        <p:nvPicPr>
          <p:cNvPr id="14340" name="Picture 4" descr="http://www.kmu.gov.ua/punish/img/publishing/?id=79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6072198" cy="4097805"/>
          </a:xfrm>
          <a:prstGeom prst="rect">
            <a:avLst/>
          </a:prstGeom>
          <a:noFill/>
        </p:spPr>
      </p:pic>
      <p:pic>
        <p:nvPicPr>
          <p:cNvPr id="14338" name="Picture 2" descr="http://un.ua/medbblob/000000000000000025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18"/>
            <a:ext cx="3714774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6443650" cy="1143000"/>
          </a:xfrm>
          <a:effectLst/>
        </p:spPr>
        <p:txBody>
          <a:bodyPr>
            <a:normAutofit/>
          </a:bodyPr>
          <a:lstStyle/>
          <a:p>
            <a:r>
              <a:rPr lang="uk-UA" sz="6600" b="1" i="1" dirty="0" smtClean="0"/>
              <a:t>Територія</a:t>
            </a:r>
            <a:endParaRPr lang="uk-UA" sz="6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72472" y="6232539"/>
            <a:ext cx="971528" cy="625461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s53.radikal.ru/i141/0906/f9/0ffbcc813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214686"/>
            <a:ext cx="4286248" cy="3643314"/>
          </a:xfrm>
          <a:prstGeom prst="rect">
            <a:avLst/>
          </a:prstGeom>
          <a:noFill/>
        </p:spPr>
      </p:pic>
      <p:pic>
        <p:nvPicPr>
          <p:cNvPr id="15362" name="Picture 2" descr="http://mw2.google.com/mw-panoramio/photos/medium/31032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7"/>
            <a:ext cx="4857752" cy="3643314"/>
          </a:xfrm>
          <a:prstGeom prst="rect">
            <a:avLst/>
          </a:prstGeom>
          <a:noFill/>
        </p:spPr>
      </p:pic>
      <p:pic>
        <p:nvPicPr>
          <p:cNvPr id="15364" name="Picture 4" descr="http://ukraina.turmir.com/admin/lib/spaw/uploads/images/Ukr/Lutsk/%D0%92%D0%B8%D0%B4%20%D0%BD%D0%B0%20%D0%B3%D0%BE%D1%80%D0%BE%D0%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noFill/>
        </p:spPr>
      </p:pic>
      <p:pic>
        <p:nvPicPr>
          <p:cNvPr id="15366" name="Picture 6" descr="http://prostir.museum/images/uploads/museums/77/%D0%A5%D1%83%D0%B4%D0%BE%D0%B6%D0%BD%D1%96%D0%B9%20%D0%BC%D1%83%D0%B7%D0%B5%D0%B9%20%D1%83%20%D0%9B%D1%83%D1%86%D1%8C%D0%BA%D1%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17820" cy="3286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</a:rPr>
              <a:t>Історія і особливості регіону</a:t>
            </a:r>
            <a:endParaRPr lang="uk-UA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9358346" y="6143644"/>
            <a:ext cx="571504" cy="160357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cs.livejournal.com/uaworon/pic/0000qf25/s320x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357686" cy="3143249"/>
          </a:xfrm>
          <a:prstGeom prst="rect">
            <a:avLst/>
          </a:prstGeom>
          <a:noFill/>
        </p:spPr>
      </p:pic>
      <p:pic>
        <p:nvPicPr>
          <p:cNvPr id="16406" name="Picture 22" descr="http://pics.livejournal.com/punkerss/pic/0008dx0a/s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2428860" cy="3714752"/>
          </a:xfrm>
          <a:prstGeom prst="rect">
            <a:avLst/>
          </a:prstGeom>
          <a:noFill/>
        </p:spPr>
      </p:pic>
      <p:pic>
        <p:nvPicPr>
          <p:cNvPr id="16392" name="Picture 8" descr="http://referat.atlant.ws/img/referat/3441/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071678"/>
            <a:ext cx="2643206" cy="1676176"/>
          </a:xfrm>
          <a:prstGeom prst="rect">
            <a:avLst/>
          </a:prstGeom>
          <a:noFill/>
        </p:spPr>
      </p:pic>
      <p:pic>
        <p:nvPicPr>
          <p:cNvPr id="16396" name="Picture 12" descr="http://www.ukrmap.kiev.ua/program2010/uh7/history7_files/image2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071678"/>
            <a:ext cx="1500166" cy="2334582"/>
          </a:xfrm>
          <a:prstGeom prst="rect">
            <a:avLst/>
          </a:prstGeom>
          <a:noFill/>
        </p:spPr>
      </p:pic>
      <p:pic>
        <p:nvPicPr>
          <p:cNvPr id="16400" name="Picture 16" descr="http://pics.livejournal.com/punkerss/pic/0008dx0a/s320x2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071678"/>
            <a:ext cx="1714500" cy="2286001"/>
          </a:xfrm>
          <a:prstGeom prst="rect">
            <a:avLst/>
          </a:prstGeom>
          <a:noFill/>
        </p:spPr>
      </p:pic>
      <p:pic>
        <p:nvPicPr>
          <p:cNvPr id="16394" name="Picture 10" descr="http://diaspora.ukrinform.ua/img/tur/volin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12" y="2071678"/>
            <a:ext cx="1857388" cy="2285992"/>
          </a:xfrm>
          <a:prstGeom prst="rect">
            <a:avLst/>
          </a:prstGeom>
          <a:noFill/>
        </p:spPr>
      </p:pic>
      <p:pic>
        <p:nvPicPr>
          <p:cNvPr id="16402" name="Picture 18" descr="http://pics.livejournal.com/punkerss/pic/0008e190/s320x2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0"/>
            <a:ext cx="4786314" cy="2286001"/>
          </a:xfrm>
          <a:prstGeom prst="rect">
            <a:avLst/>
          </a:prstGeom>
          <a:noFill/>
        </p:spPr>
      </p:pic>
      <p:pic>
        <p:nvPicPr>
          <p:cNvPr id="16408" name="Picture 24" descr="http://pics.livejournal.com/punkerss/pic/0008tcry/s640x4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0"/>
            <a:ext cx="2357454" cy="2071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50019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</a:rPr>
              <a:t>Особливості життя і побуту</a:t>
            </a:r>
            <a:endParaRPr lang="uk-UA" sz="6600" b="1" dirty="0">
              <a:solidFill>
                <a:srgbClr val="C00000"/>
              </a:solidFill>
            </a:endParaRPr>
          </a:p>
        </p:txBody>
      </p:sp>
      <p:pic>
        <p:nvPicPr>
          <p:cNvPr id="16398" name="Picture 14" descr="http://pics.livejournal.com/punkerss/pic/0007w037/s320x24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6" y="4357694"/>
            <a:ext cx="4786314" cy="2500306"/>
          </a:xfrm>
          <a:prstGeom prst="rect">
            <a:avLst/>
          </a:prstGeom>
          <a:noFill/>
        </p:spPr>
      </p:pic>
      <p:pic>
        <p:nvPicPr>
          <p:cNvPr id="16388" name="Picture 4" descr="http://www.vyshyvka.info/wp-content/uploads/2011/04/kostum-volyn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2857472"/>
            <a:ext cx="254001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6" name="Picture 20" descr="http://t2.gstatic.com/images?q=tbn:ANd9GcRoowQnVP-L6_E-1JMbkEwSqjjeAf2otBrs0TRruMZF4sjTuuJVhuF6HBd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2500330" cy="3071810"/>
          </a:xfrm>
          <a:prstGeom prst="rect">
            <a:avLst/>
          </a:prstGeom>
          <a:noFill/>
        </p:spPr>
      </p:pic>
      <p:pic>
        <p:nvPicPr>
          <p:cNvPr id="19466" name="Picture 10" descr="http://os1.i.ua/3/1/7543550_2368fc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643446"/>
            <a:ext cx="4071934" cy="2214554"/>
          </a:xfrm>
          <a:prstGeom prst="rect">
            <a:avLst/>
          </a:prstGeom>
          <a:noFill/>
        </p:spPr>
      </p:pic>
      <p:pic>
        <p:nvPicPr>
          <p:cNvPr id="19470" name="Picture 14" descr="http://os1.i.ua/3/1/7473721_fc2db1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2071678"/>
            <a:ext cx="4071934" cy="2500330"/>
          </a:xfrm>
          <a:prstGeom prst="rect">
            <a:avLst/>
          </a:prstGeom>
          <a:noFill/>
        </p:spPr>
      </p:pic>
      <p:pic>
        <p:nvPicPr>
          <p:cNvPr id="19472" name="Picture 16" descr="http://os1.i.ua/3/1/7473240_24fe789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0"/>
            <a:ext cx="4071934" cy="2000240"/>
          </a:xfrm>
          <a:prstGeom prst="rect">
            <a:avLst/>
          </a:prstGeom>
          <a:noFill/>
        </p:spPr>
      </p:pic>
      <p:pic>
        <p:nvPicPr>
          <p:cNvPr id="19458" name="Picture 2" descr="http://upload.wikimedia.org/wikipedia/commons/thumb/2/22/Lutsk_castle_tower.jpg/220px-Lutsk_castle_tow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2428860" cy="2857496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thumb/8/87/Olyka6.JPG/220px-Olyka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85926"/>
            <a:ext cx="2428860" cy="2214554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uk/thumb/c/c6/%D0%9A%D0%BE%D1%81%D1%82%D0%B5%D0%BB_%D0%9F%D1%80%D0%B5%D1%81%D0%B2%D1%8F%D1%82%D0%BE%D1%97_%D0%A2%D1%80%D1%96%D0%B9%D1%86%D1%96_%D0%B2_%D0%9B%D1%8E%D0%B1%D0%BE%D0%BC%D0%BB%D1%96_1.jpg/220px-%D0%9A%D0%BE%D1%81%D1%82%D0%B5%D0%BB_%D0%9F%D1%80%D0%B5%D1%81%D0%B2%D1%8F%D1%82%D0%BE%D1%97_%D0%A2%D1%80%D1%96%D0%B9%D1%86%D1%96_%D0%B2_%D0%9B%D1%8E%D0%B1%D0%BE%D0%BC%D0%BB%D1%96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428860" cy="17680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2984"/>
            <a:ext cx="8229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>
            <a:noAutofit/>
          </a:bodyPr>
          <a:lstStyle/>
          <a:p>
            <a:r>
              <a:rPr lang="uk-UA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Культурні особливості Волині</a:t>
            </a:r>
            <a:endParaRPr lang="uk-UA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8" descr="http://t2.gstatic.com/images?q=tbn:ANd9GcQdcCJGeZNcUHCobCDVZ9Km4ysTNqyo1qSuIwt0CDJImUuXka8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5000624"/>
            <a:ext cx="2500330" cy="1857376"/>
          </a:xfrm>
          <a:prstGeom prst="rect">
            <a:avLst/>
          </a:prstGeom>
          <a:noFill/>
        </p:spPr>
      </p:pic>
      <p:pic>
        <p:nvPicPr>
          <p:cNvPr id="19474" name="Picture 18" descr="http://renaissance.rv.ua/sites/default/files/user_all/images/chupryna/08_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3143248"/>
            <a:ext cx="313324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User\Downloads\vyshyvka-logo-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2571768"/>
          </a:xfrm>
          <a:prstGeom prst="rect">
            <a:avLst/>
          </a:prstGeom>
          <a:noFill/>
        </p:spPr>
      </p:pic>
      <p:pic>
        <p:nvPicPr>
          <p:cNvPr id="21506" name="Picture 2" descr="http://dezen.mk/images/stories/dezen/people-silhou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</a:rPr>
              <a:t>Видатні постаті родом з Волині</a:t>
            </a:r>
            <a:endParaRPr lang="uk-UA" sz="7200" b="1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dezen.mk/images/stories/dezen/people-silhou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8" name="Picture 18" descr="http://hiblogger.net/img/articles_img/c/b/1/ukr36-lcastle.preview-c6ds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uk-UA" sz="5400" b="1" i="1" dirty="0"/>
              <a:t>Улас </a:t>
            </a:r>
            <a:r>
              <a:rPr lang="uk-UA" sz="5400" b="1" i="1" dirty="0" err="1"/>
              <a:t>Самчук</a:t>
            </a:r>
            <a:endParaRPr lang="uk-UA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482" name="Picture 2" descr="Файл:Самчук У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428736"/>
            <a:ext cx="3143272" cy="4070537"/>
          </a:xfrm>
          <a:prstGeom prst="rect">
            <a:avLst/>
          </a:prstGeom>
          <a:noFill/>
        </p:spPr>
      </p:pic>
      <p:pic>
        <p:nvPicPr>
          <p:cNvPr id="20484" name="Picture 4" descr="http://neplozqec.ru/images/vistavki/s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16" y="4757729"/>
            <a:ext cx="4857784" cy="2100271"/>
          </a:xfrm>
          <a:prstGeom prst="rect">
            <a:avLst/>
          </a:prstGeom>
          <a:noFill/>
        </p:spPr>
      </p:pic>
      <p:pic>
        <p:nvPicPr>
          <p:cNvPr id="20486" name="Picture 6" descr="http://neplozqec.ru/images/vistavki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929066"/>
            <a:ext cx="1714512" cy="2370092"/>
          </a:xfrm>
          <a:prstGeom prst="rect">
            <a:avLst/>
          </a:prstGeom>
          <a:noFill/>
        </p:spPr>
      </p:pic>
      <p:pic>
        <p:nvPicPr>
          <p:cNvPr id="20488" name="Picture 8" descr="http://mybiblio.com.ua/image/ico.jpg?Table=article&amp;Column=image&amp;Type=jpeg&amp;ID=26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357562"/>
            <a:ext cx="2143140" cy="3285107"/>
          </a:xfrm>
          <a:prstGeom prst="rect">
            <a:avLst/>
          </a:prstGeom>
          <a:noFill/>
        </p:spPr>
      </p:pic>
      <p:pic>
        <p:nvPicPr>
          <p:cNvPr id="20490" name="Picture 10" descr="Марія; Куди тече та річка   . Обкладинка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290"/>
            <a:ext cx="2143140" cy="3006561"/>
          </a:xfrm>
          <a:prstGeom prst="rect">
            <a:avLst/>
          </a:prstGeom>
          <a:noFill/>
        </p:spPr>
      </p:pic>
      <p:pic>
        <p:nvPicPr>
          <p:cNvPr id="20492" name="Picture 12" descr="http://gdb.rferl.org/BBA2B7EB-B99A-48F9-B4FB-CA1E8923431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1785926"/>
            <a:ext cx="2428892" cy="199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js.com.ua/uploaded/%D1%82%D0%B5%D0%B0%D1%82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Наталія Ужвій</a:t>
            </a:r>
            <a:endParaRPr lang="uk-UA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2530" name="Picture 2" descr="http://zn.ua/img/st_img/2008/712/712-16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3500430" cy="2571744"/>
          </a:xfrm>
          <a:prstGeom prst="rect">
            <a:avLst/>
          </a:prstGeom>
          <a:noFill/>
        </p:spPr>
      </p:pic>
      <p:pic>
        <p:nvPicPr>
          <p:cNvPr id="22532" name="Picture 4" descr="T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00504"/>
            <a:ext cx="3286116" cy="2677598"/>
          </a:xfrm>
          <a:prstGeom prst="rect">
            <a:avLst/>
          </a:prstGeom>
          <a:noFill/>
        </p:spPr>
      </p:pic>
      <p:pic>
        <p:nvPicPr>
          <p:cNvPr id="22538" name="Picture 10" descr="http://t0.gstatic.com/images?q=tbn:ANd9GcQQVnNZM35OO5cZ3U3lxidVzUh6jmZ-h1zWZDxgITHL6gQJdtVRg5qjJTj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14290"/>
            <a:ext cx="1428760" cy="2038961"/>
          </a:xfrm>
          <a:prstGeom prst="rect">
            <a:avLst/>
          </a:prstGeom>
          <a:noFill/>
        </p:spPr>
      </p:pic>
      <p:pic>
        <p:nvPicPr>
          <p:cNvPr id="22540" name="Picture 12" descr="Фильм 'Наталка-Полтавка / Митька Лелюк'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428868"/>
            <a:ext cx="1428760" cy="2027055"/>
          </a:xfrm>
          <a:prstGeom prst="rect">
            <a:avLst/>
          </a:prstGeom>
          <a:noFill/>
        </p:spPr>
      </p:pic>
      <p:pic>
        <p:nvPicPr>
          <p:cNvPr id="22542" name="Picture 14" descr="Фильм 'Радуга'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357430"/>
            <a:ext cx="1857388" cy="2500330"/>
          </a:xfrm>
          <a:prstGeom prst="rect">
            <a:avLst/>
          </a:prstGeom>
          <a:noFill/>
        </p:spPr>
      </p:pic>
      <p:pic>
        <p:nvPicPr>
          <p:cNvPr id="22544" name="Picture 16" descr="Фильм 'Без вести пропавший'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4643446"/>
            <a:ext cx="1428760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www.toontrivia.ru/wp-content/uploads/2008/03/karlson-vernulsya-list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://www.ivasyuk.org.ua/images/covers/books/bratun_bili_troyandy-1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2049960" cy="3143272"/>
          </a:xfrm>
          <a:prstGeom prst="rect">
            <a:avLst/>
          </a:prstGeom>
          <a:noFill/>
        </p:spPr>
      </p:pic>
      <p:pic>
        <p:nvPicPr>
          <p:cNvPr id="23554" name="Picture 2" descr="Братунь Ростислав Андрійович (1927-199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3257550" cy="4267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uk-UA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Братюнь</a:t>
            </a:r>
            <a:r>
              <a:rPr lang="uk-UA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Ростислав </a:t>
            </a:r>
            <a:endParaRPr lang="uk-UA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8" name="Picture 6" descr="Ростислав Братунь. Магнетизм века. Стих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29000"/>
            <a:ext cx="2071702" cy="3024192"/>
          </a:xfrm>
          <a:prstGeom prst="rect">
            <a:avLst/>
          </a:prstGeom>
          <a:noFill/>
        </p:spPr>
      </p:pic>
      <p:pic>
        <p:nvPicPr>
          <p:cNvPr id="23560" name="Picture 8" descr="http://zn.ua/img/st_img/2007/630/foto-55559-14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214818"/>
            <a:ext cx="2628891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34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Творча доповідь на тему :   Історико-географічний регіон ВОЛИНЬ  12-ої групи Київського гуманітарного ліцею КНУ імені Тараса Шевченка</vt:lpstr>
      <vt:lpstr>Територія</vt:lpstr>
      <vt:lpstr>Історія і особливості регіону</vt:lpstr>
      <vt:lpstr>Особливості життя і побуту</vt:lpstr>
      <vt:lpstr>Культурні особливості Волині</vt:lpstr>
      <vt:lpstr>Видатні постаті родом з Волині</vt:lpstr>
      <vt:lpstr>Улас Самчук</vt:lpstr>
      <vt:lpstr>Наталія Ужвій</vt:lpstr>
      <vt:lpstr>Братюнь Ростислав </vt:lpstr>
      <vt:lpstr>Волинь - сонячна краса</vt:lpstr>
      <vt:lpstr>Дякуємо за Вашу увагу !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Творча доповідь на тему : історико-географічний регіон ВОЛИНЬ 12-ої групи Київського гуманітарного ліцею КНУ імені Тараса Шевченка</dc:title>
  <dc:creator>User</dc:creator>
  <cp:lastModifiedBy>User</cp:lastModifiedBy>
  <cp:revision>27</cp:revision>
  <dcterms:created xsi:type="dcterms:W3CDTF">2011-10-07T18:27:11Z</dcterms:created>
  <dcterms:modified xsi:type="dcterms:W3CDTF">2013-04-24T13:50:07Z</dcterms:modified>
</cp:coreProperties>
</file>