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EC031-9620-4474-AC44-1C0874D65F53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EB55D-0777-456B-93BD-903D38A3A9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r>
              <a:rPr lang="ru-RU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3/28/2008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3/28/2008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3/28/2008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r>
              <a:rPr lang="ru-RU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r>
              <a:rPr lang="ru-RU" smtClean="0"/>
              <a:t>3/28/2008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3/28/2008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edbook-ua.org/item/aquila-rapax-temminck/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://redbook-ua.org/item/otis-tarda-linnaeus/" TargetMode="External"/><Relationship Id="rId7" Type="http://schemas.openxmlformats.org/officeDocument/2006/relationships/hyperlink" Target="http://redbook-ua.org/item/salmo-labrax-pallas/" TargetMode="External"/><Relationship Id="rId12" Type="http://schemas.openxmlformats.org/officeDocument/2006/relationships/image" Target="../media/image13.jpeg"/><Relationship Id="rId2" Type="http://schemas.openxmlformats.org/officeDocument/2006/relationships/hyperlink" Target="http://redbook-ua.org/item/anthropoides-virgo-linnaeu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edbook-ua.org/item/hemiechinus-auritus-gmelin/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redbook-ua.org/item/bombus-subterraneobombus-fragrans-pallas/" TargetMode="External"/><Relationship Id="rId10" Type="http://schemas.openxmlformats.org/officeDocument/2006/relationships/hyperlink" Target="http://redbook-ua.org/item/tyto-alba-scopoli/" TargetMode="External"/><Relationship Id="rId4" Type="http://schemas.openxmlformats.org/officeDocument/2006/relationships/hyperlink" Target="http://redbook-ua.org/item/ursus-arctos-linnaeus/" TargetMode="External"/><Relationship Id="rId9" Type="http://schemas.openxmlformats.org/officeDocument/2006/relationships/hyperlink" Target="http://redbook-ua.org/item/pelecanus-onocrotalus-linnaeu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redbook-ua.org/item/betula-klokovii-zaverucha/" TargetMode="External"/><Relationship Id="rId7" Type="http://schemas.openxmlformats.org/officeDocument/2006/relationships/hyperlink" Target="http://redbook-ua.org/item/carex-strigosa-huds/" TargetMode="External"/><Relationship Id="rId2" Type="http://schemas.openxmlformats.org/officeDocument/2006/relationships/hyperlink" Target="http://redbook-ua.org/item/entaurea-konkae-klokov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edbook-ua.org/item/agaricus-amanitaeformis-wasser/" TargetMode="External"/><Relationship Id="rId5" Type="http://schemas.openxmlformats.org/officeDocument/2006/relationships/hyperlink" Target="http://redbook-ua.org/item/sphagnum-subnitens-russow-et-warnst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redbook-ua.org/item/lepidium-turczaninowii-lipsky/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Червона Книга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України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shatsk.at.ua/3789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2696"/>
            <a:ext cx="2951981" cy="402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8" name="Picture 4" descr="http://cryazone.com/uploads/posts/2012-09/thumbs/desyat-samyh-krasivyh-ptic-na-cryazone.com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70767"/>
            <a:ext cx="4824536" cy="328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424936" cy="252028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Червона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книга –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книга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постійно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нагадує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людству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небезпеку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нависла над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рослинним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тваринним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світом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назва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походить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червоного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кольору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кольору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тривоги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До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неї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заносять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рослин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взагалі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дуже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рідко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зустрічаються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врятування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треба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вжити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термінові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заходи, 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також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кількість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скорочується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5362" name="Picture 2" descr="http://pti.kiev.ua/uploads/posts/2010-02/1265661698_26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12879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0"/>
            <a:ext cx="7990656" cy="1913384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Червона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книга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являє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собою список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рідкісних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зникаючих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видів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флори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фауни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території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нашої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країни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потребують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особливої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охорони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Заснована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вона у 1976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році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вперше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видана – 1980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9458" name="Picture 2" descr="http://pryroda.in.ua/files/2009/12/3_17_0ursus_arc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416243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svit24.net/images/resized/images/stories/articles/2012/tecnology/04-2012/koala_470_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14858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nnph.if.ua/wp-content/uploads/2012/04/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yalovoi.kiev.ua/wp-content/uploads/2012/02/podsnejni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84784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0"/>
            <a:ext cx="8352928" cy="6381328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Залежно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стану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рівня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небезпеки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популяцій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певних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видів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ліпіди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діляться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таких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категорії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зниклі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зникаючі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уразливі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рідкісні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невизначені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недостатньо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відомі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відновлені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Зниклі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–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про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після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кількаразових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пошуків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проведених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типових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місцях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проживання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інших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визначних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акторів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можливих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місцях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поширення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відсутня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будь-яка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інформація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щодо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наявності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дикій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природі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Зникаючі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–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перебувають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загрозою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зникнення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збереження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якого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малоймовірним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при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продовженні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згубного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дію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багатьох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чинників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Уразливі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найближчому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майбутньому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можуть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належати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категорії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зникаючих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продовжиться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дію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негативних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факторів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впливають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кількість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525344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Рідкісні</a:t>
            </a:r>
            <a:r>
              <a:rPr lang="ru-RU" sz="2400" dirty="0" smtClean="0"/>
              <a:t>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невеликими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популяціями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тепер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ставляться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категорії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зникаючих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чи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уразливих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Невизначені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–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про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відомо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відносяться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категорії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зникаючих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»,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уразливих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чи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рідкісних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проте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достовірна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інформація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достовірно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допомогла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визначити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котрої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я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зазначених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категорій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стосується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відсутня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Недостатньо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відомі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зарахувати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одній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перелічених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вище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категорій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проте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повною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відсутністю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повної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достовірну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інформацію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рішення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цього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питання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залишається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невизначеним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Відновлені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популяції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завдяки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вжитим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заходам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щодо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охорони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не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викликають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стурбованості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проте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потребує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постійного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контролю.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280920" cy="29214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Перший том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Червона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книга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Тваринний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 -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складається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11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розділів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включають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статті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про 382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Другий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том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Червоної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книги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- 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Рослинний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вийшов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друку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у 1996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році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складається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5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розділів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включають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статті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про 541 вид (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підвид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різновидність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форма)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рослин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грибів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6386" name="Picture 2" descr="http://zhitomir.avizinfo.com.ua/content/files/ukraine/201303/f_krasnknigaukr_20133003160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6696744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Зникаючі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 –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перебувають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під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загрозою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зникнення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збереження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якого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є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малоймовірним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 при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продовженні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згубного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дію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багатьох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чинників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5257800" cy="316835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Тварини:</a:t>
            </a:r>
            <a:r>
              <a:rPr lang="ru-RU" dirty="0" smtClean="0">
                <a:hlinkClick r:id="rId2"/>
              </a:rPr>
              <a:t>Журавель </a:t>
            </a:r>
            <a:r>
              <a:rPr lang="ru-RU" dirty="0" err="1" smtClean="0">
                <a:hlinkClick r:id="rId2"/>
              </a:rPr>
              <a:t>степовий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Дрохва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Ведмідь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бурий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 smtClean="0">
                <a:hlinkClick r:id="rId5"/>
              </a:rPr>
              <a:t> </a:t>
            </a:r>
            <a:r>
              <a:rPr lang="ru-RU" dirty="0" err="1" smtClean="0">
                <a:hlinkClick r:id="rId5"/>
              </a:rPr>
              <a:t>Джміль</a:t>
            </a:r>
            <a:r>
              <a:rPr lang="ru-RU" dirty="0" smtClean="0">
                <a:hlinkClick r:id="rId5"/>
              </a:rPr>
              <a:t> </a:t>
            </a:r>
            <a:r>
              <a:rPr lang="ru-RU" dirty="0" smtClean="0">
                <a:hlinkClick r:id="rId5"/>
              </a:rPr>
              <a:t>пахучий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Їжак</a:t>
            </a:r>
            <a:r>
              <a:rPr lang="ru-RU" dirty="0" smtClean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вухатий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 smtClean="0">
                <a:hlinkClick r:id="rId7"/>
              </a:rPr>
              <a:t> Лосось </a:t>
            </a:r>
            <a:r>
              <a:rPr lang="ru-RU" dirty="0" err="1" smtClean="0">
                <a:hlinkClick r:id="rId7"/>
              </a:rPr>
              <a:t>чорноморський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 smtClean="0">
                <a:hlinkClick r:id="rId8"/>
              </a:rPr>
              <a:t> Орел </a:t>
            </a:r>
            <a:r>
              <a:rPr lang="ru-RU" dirty="0" err="1" smtClean="0">
                <a:hlinkClick r:id="rId8"/>
              </a:rPr>
              <a:t>степовий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 smtClean="0">
                <a:hlinkClick r:id="rId9"/>
              </a:rPr>
              <a:t> </a:t>
            </a:r>
            <a:r>
              <a:rPr lang="ru-RU" dirty="0" err="1" smtClean="0">
                <a:hlinkClick r:id="rId9"/>
              </a:rPr>
              <a:t>Пелікан</a:t>
            </a:r>
            <a:r>
              <a:rPr lang="ru-RU" dirty="0" smtClean="0">
                <a:hlinkClick r:id="rId9"/>
              </a:rPr>
              <a:t> </a:t>
            </a:r>
            <a:r>
              <a:rPr lang="ru-RU" dirty="0" err="1" smtClean="0">
                <a:hlinkClick r:id="rId9"/>
              </a:rPr>
              <a:t>рожевий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dirty="0" smtClean="0">
                <a:hlinkClick r:id="rId10"/>
              </a:rPr>
              <a:t> </a:t>
            </a:r>
            <a:r>
              <a:rPr lang="ru-RU" dirty="0" smtClean="0">
                <a:hlinkClick r:id="rId10"/>
              </a:rPr>
              <a:t>Сипуха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0482" name="Picture 2" descr="http://st.gdefon.com/wallpapers_original/wallpapers/150294_zhivotnye_medved_buryj_1680x1050_(www.GdeFon.ru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1484784"/>
            <a:ext cx="3779911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naturephoto-cz.com/photos/birds/%D0%A0%D0%BE%D0%B6%D0%B5%D0%B2%D0%B8%D0%B9-%D0%BF%D0%B5%D0%BB%D1%96%D0%BA%D0%B0%D0%BD-7874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3356992"/>
            <a:ext cx="4418856" cy="294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www.huntingukraine.com/images/stories/tvaryny/drohva/otis_tard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4048" y="4075864"/>
            <a:ext cx="3672408" cy="244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5257800" cy="201622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Рослини: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Волошка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Конки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 Береза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Клокова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Хрінниця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Турчанінова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Сфагн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блискучий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Печериця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мухомороподібна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hlinkClick r:id="rId7"/>
              </a:rPr>
              <a:t> Осока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hlinkClick r:id="rId7"/>
              </a:rPr>
              <a:t>щетиниста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1506" name="Picture 2" descr="http://redbook-flora.land.kiev.ua/kartinka/003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7" y="332656"/>
            <a:ext cx="34563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upload.wikimedia.org/wikipedia/commons/1/18/Dolmar_birk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2636912"/>
            <a:ext cx="3059832" cy="375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redbook-ua.org/media/images/main/a-109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188640"/>
            <a:ext cx="4427984" cy="2214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_Fresh_theme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Theme_Fresh_theme</Template>
  <TotalTime>66</TotalTime>
  <Words>189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Theme_Fresh_theme</vt:lpstr>
      <vt:lpstr>Червона Книга України</vt:lpstr>
      <vt:lpstr>Слайд 2</vt:lpstr>
      <vt:lpstr>Слайд 3</vt:lpstr>
      <vt:lpstr>Слайд 4</vt:lpstr>
      <vt:lpstr>Слайд 5</vt:lpstr>
      <vt:lpstr>Слайд 6</vt:lpstr>
      <vt:lpstr>Зникаючі – види, які перебувають під загрозою зникнення, збереження якого є малоймовірним, при продовженні згубного дію багатьох чинників.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Червона Книга України</dc:title>
  <dc:creator>ANDREJ</dc:creator>
  <cp:lastModifiedBy>ANDREJ</cp:lastModifiedBy>
  <cp:revision>7</cp:revision>
  <dcterms:created xsi:type="dcterms:W3CDTF">2014-03-11T17:04:56Z</dcterms:created>
  <dcterms:modified xsi:type="dcterms:W3CDTF">2014-03-11T18:11:08Z</dcterms:modified>
</cp:coreProperties>
</file>