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CB0CBD-8252-4830-BE96-AC917B0AA6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E8D10C-68B3-4725-855D-EAE2C89D7C7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en.wikipedia.org/wiki/England" TargetMode="External"/><Relationship Id="rId7" Type="http://schemas.openxmlformats.org/officeDocument/2006/relationships/hyperlink" Target="http://en.wikipedia.org/wiki/Symbol" TargetMode="External"/><Relationship Id="rId2" Type="http://schemas.openxmlformats.org/officeDocument/2006/relationships/hyperlink" Target="http://en.wikipedia.org/wiki/United_Kingd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ales" TargetMode="External"/><Relationship Id="rId5" Type="http://schemas.openxmlformats.org/officeDocument/2006/relationships/hyperlink" Target="http://en.wikipedia.org/wiki/Scotland" TargetMode="External"/><Relationship Id="rId4" Type="http://schemas.openxmlformats.org/officeDocument/2006/relationships/hyperlink" Target="http://en.wikipedia.org/wiki/Northern_Irelan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24880" cy="262890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The Symbols </a:t>
            </a:r>
            <a:r>
              <a:rPr lang="en-US" dirty="0" smtClean="0"/>
              <a:t>of the </a:t>
            </a:r>
            <a:r>
              <a:rPr lang="en-US" dirty="0" smtClean="0"/>
              <a:t>United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             Kingdom</a:t>
            </a:r>
            <a:endParaRPr lang="en-US" dirty="0"/>
          </a:p>
        </p:txBody>
      </p:sp>
      <p:pic>
        <p:nvPicPr>
          <p:cNvPr id="1026" name="Picture 2" descr="C:\Users\Olya\Desktop\Новая папка (4)\432px-UK_Outline_and_Fla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357562"/>
            <a:ext cx="2225680" cy="30912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967302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This is a list of the symbols of the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hlinkClick r:id="rId2" tooltip="United Kingdom"/>
              </a:rPr>
              <a:t>United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hlinkClick r:id="rId2" tooltip="United Kingdom"/>
              </a:rPr>
              <a:t>Kingdom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hlinkClick r:id="rId3" tooltip="England"/>
              </a:rPr>
              <a:t>England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hlinkClick r:id="rId4" tooltip="Northern Ireland"/>
              </a:rPr>
              <a:t>Northern Ireland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hlinkClick r:id="rId5" tooltip="Scotland"/>
              </a:rPr>
              <a:t>Scotland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hlinkClick r:id="rId6" tooltip="Wales"/>
              </a:rPr>
              <a:t>Wales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).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Each separate entry has its own set of unique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hlinkClick r:id="rId7" tooltip="Symbol"/>
              </a:rPr>
              <a:t>symbols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800" dirty="0"/>
          </a:p>
        </p:txBody>
      </p:sp>
      <p:pic>
        <p:nvPicPr>
          <p:cNvPr id="2050" name="Picture 2" descr="C:\Users\Olya\Desktop\Новая папка (4)\800px-Flag_of_the_United_Kingdom.svg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3143248"/>
            <a:ext cx="6929486" cy="3464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85728"/>
            <a:ext cx="8215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Symbols of the United Kingdom of Great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Britain and Northern Ireland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164305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Union Jack</a:t>
            </a:r>
            <a:endParaRPr lang="ru-RU" dirty="0"/>
          </a:p>
        </p:txBody>
      </p:sp>
      <p:pic>
        <p:nvPicPr>
          <p:cNvPr id="3074" name="Picture 2" descr="C:\Users\Olya\Desktop\Новая папка (4)\800px-Flag_of_the_United_Kingdom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57430"/>
            <a:ext cx="2000264" cy="135732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00298" y="157161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National personification</a:t>
            </a:r>
            <a:endParaRPr lang="ru-RU" dirty="0"/>
          </a:p>
        </p:txBody>
      </p:sp>
      <p:pic>
        <p:nvPicPr>
          <p:cNvPr id="3076" name="Picture 4" descr="C:\Users\Olya\Desktop\Новая папка (4)\450px-Britannia-Statu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357430"/>
            <a:ext cx="1928826" cy="257176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929190" y="1571612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   </a:t>
            </a:r>
          </a:p>
          <a:p>
            <a:r>
              <a:rPr lang="en-US" dirty="0"/>
              <a:t> </a:t>
            </a:r>
            <a:r>
              <a:rPr lang="en-US" dirty="0" smtClean="0"/>
              <a:t> animal</a:t>
            </a:r>
            <a:endParaRPr lang="ru-RU" dirty="0"/>
          </a:p>
        </p:txBody>
      </p:sp>
      <p:pic>
        <p:nvPicPr>
          <p:cNvPr id="3077" name="Picture 5" descr="C:\Users\Olya\Desktop\Новая папка (4)\800px-Lion_waiting_in_Namib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2428868"/>
            <a:ext cx="2095514" cy="157163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786578" y="178592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Coat of arms</a:t>
            </a:r>
            <a:endParaRPr lang="ru-RU" dirty="0"/>
          </a:p>
        </p:txBody>
      </p:sp>
      <p:pic>
        <p:nvPicPr>
          <p:cNvPr id="3078" name="Picture 6" descr="C:\Users\Olya\Desktop\Новая папка (4)\620px-Royal_Coat_of_Arms_of_the_United_Kingdom_(Scotland)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2143116"/>
            <a:ext cx="2143140" cy="2074007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500034" y="5857892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Motto  </a:t>
            </a:r>
            <a:r>
              <a:rPr lang="ru-RU" dirty="0" smtClean="0"/>
              <a:t>«</a:t>
            </a:r>
            <a:r>
              <a:rPr lang="en-US" dirty="0" smtClean="0"/>
              <a:t>God and my right</a:t>
            </a:r>
            <a:r>
              <a:rPr lang="ru-RU" dirty="0" smtClean="0"/>
              <a:t>»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(as used in England, Northern Ireland &amp; Wales)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     England</a:t>
            </a:r>
            <a:endParaRPr lang="ru-RU" dirty="0"/>
          </a:p>
        </p:txBody>
      </p:sp>
      <p:pic>
        <p:nvPicPr>
          <p:cNvPr id="16386" name="Picture 2" descr="C:\Users\Olya\Desktop\Новая папка (4)\100px-Flag_of_England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1035029" cy="62101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150017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Flag of   </a:t>
            </a:r>
          </a:p>
          <a:p>
            <a:r>
              <a:rPr lang="en-US" dirty="0" smtClean="0"/>
              <a:t>     England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150017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St.George</a:t>
            </a:r>
            <a:endParaRPr lang="ru-RU" dirty="0"/>
          </a:p>
        </p:txBody>
      </p:sp>
      <p:pic>
        <p:nvPicPr>
          <p:cNvPr id="16387" name="Picture 3" descr="C:\Users\Olya\Desktop\Новая папка (4)\100px-South_Darley_St_Geo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928802"/>
            <a:ext cx="1270000" cy="2489200"/>
          </a:xfrm>
          <a:prstGeom prst="rect">
            <a:avLst/>
          </a:prstGeom>
          <a:noFill/>
        </p:spPr>
      </p:pic>
      <p:pic>
        <p:nvPicPr>
          <p:cNvPr id="16388" name="Picture 4" descr="C:\Users\Olya\Desktop\Новая папка (4)\90px-Tudor_Rose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3" y="2000240"/>
            <a:ext cx="1108521" cy="107157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86116" y="150017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Tudor rose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150017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Lion</a:t>
            </a:r>
            <a:endParaRPr lang="ru-RU" dirty="0"/>
          </a:p>
        </p:txBody>
      </p:sp>
      <p:pic>
        <p:nvPicPr>
          <p:cNvPr id="16389" name="Picture 5" descr="C:\Users\Olya\Desktop\Новая папка (4)\80px-London-li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2214554"/>
            <a:ext cx="1143008" cy="85725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072198" y="1500175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Royal arms </a:t>
            </a:r>
            <a:endParaRPr lang="ru-RU" dirty="0"/>
          </a:p>
        </p:txBody>
      </p:sp>
      <p:pic>
        <p:nvPicPr>
          <p:cNvPr id="16390" name="Picture 6" descr="C:\Users\Olya\Desktop\Новая папка (4)\90px-Royal_Arms_of_England_(1198-1340).sv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35479" y="2071678"/>
            <a:ext cx="979721" cy="114300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572396" y="1500174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Motto</a:t>
            </a:r>
            <a:r>
              <a:rPr lang="ru-RU" dirty="0" smtClean="0"/>
              <a:t>   </a:t>
            </a:r>
            <a:r>
              <a:rPr lang="en-US" dirty="0" smtClean="0"/>
              <a:t>"God and my right"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    Scotland</a:t>
            </a:r>
            <a:endParaRPr lang="ru-RU" dirty="0"/>
          </a:p>
        </p:txBody>
      </p:sp>
      <p:pic>
        <p:nvPicPr>
          <p:cNvPr id="17410" name="Picture 2" descr="C:\Users\Olya\Desktop\Новая папка (4)\100px-Flag_of_Scotland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952500" cy="571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157161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Flag of Scotland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16430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St.Andrew</a:t>
            </a:r>
            <a:endParaRPr lang="ru-RU" dirty="0"/>
          </a:p>
        </p:txBody>
      </p:sp>
      <p:pic>
        <p:nvPicPr>
          <p:cNvPr id="17411" name="Picture 3" descr="C:\Users\Olya\Desktop\Новая папка (4)\100px-St_Neot_Cornwall_0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143116"/>
            <a:ext cx="1270000" cy="2463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16430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Thistle</a:t>
            </a:r>
            <a:endParaRPr lang="ru-RU" dirty="0"/>
          </a:p>
        </p:txBody>
      </p:sp>
      <p:pic>
        <p:nvPicPr>
          <p:cNvPr id="17412" name="Picture 4" descr="C:\Users\Olya\Desktop\Новая папка (4)\92px-Scottish_Thistle_(Heraldry)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143116"/>
            <a:ext cx="1071570" cy="1106513"/>
          </a:xfrm>
          <a:prstGeom prst="rect">
            <a:avLst/>
          </a:prstGeom>
          <a:noFill/>
        </p:spPr>
      </p:pic>
      <p:pic>
        <p:nvPicPr>
          <p:cNvPr id="17413" name="Picture 5" descr="C:\Users\Olya\Desktop\Новая папка (4)\92px-HamptonCourtUnicor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2143116"/>
            <a:ext cx="1071570" cy="115310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786314" y="164305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Unicorn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16430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Royal arms</a:t>
            </a:r>
            <a:endParaRPr lang="ru-RU" dirty="0"/>
          </a:p>
        </p:txBody>
      </p:sp>
      <p:pic>
        <p:nvPicPr>
          <p:cNvPr id="17414" name="Picture 6" descr="C:\Users\Olya\Desktop\Новая папка (4)\90px-Royal_Arms_of_the_Kingdom_of_Scotland.sv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2143116"/>
            <a:ext cx="1102186" cy="128588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643834" y="1714488"/>
            <a:ext cx="1367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Motto </a:t>
            </a:r>
          </a:p>
          <a:p>
            <a:r>
              <a:rPr lang="en-US" dirty="0" smtClean="0"/>
              <a:t> "In </a:t>
            </a:r>
            <a:r>
              <a:rPr lang="en-US" dirty="0" err="1" smtClean="0"/>
              <a:t>Defence</a:t>
            </a:r>
            <a:r>
              <a:rPr lang="en-US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     Wales</a:t>
            </a:r>
            <a:endParaRPr lang="ru-RU" dirty="0"/>
          </a:p>
        </p:txBody>
      </p:sp>
      <p:pic>
        <p:nvPicPr>
          <p:cNvPr id="18434" name="Picture 2" descr="C:\Users\Olya\Desktop\Новая папка (4)\100px-Flag_of_Wales_2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1190633" cy="7143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1285860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Flag of Wales</a:t>
            </a:r>
            <a:endParaRPr lang="ru-RU" dirty="0"/>
          </a:p>
        </p:txBody>
      </p:sp>
      <p:pic>
        <p:nvPicPr>
          <p:cNvPr id="18435" name="Picture 3" descr="C:\Users\Olya\Desktop\Новая папка (4)\100px-Jesus_Chapel_St_Davi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857364"/>
            <a:ext cx="1270000" cy="1460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14480" y="12858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err="1" smtClean="0"/>
              <a:t>St.David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00430" y="12858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Daffodil</a:t>
            </a:r>
            <a:endParaRPr lang="ru-RU" dirty="0"/>
          </a:p>
        </p:txBody>
      </p:sp>
      <p:pic>
        <p:nvPicPr>
          <p:cNvPr id="18436" name="Picture 4" descr="C:\Users\Olya\Desktop\Новая папка (4)\92px-Daffodills_(Narcissus)_-_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3" y="1857364"/>
            <a:ext cx="1333509" cy="100013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072066" y="128586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Red dragon</a:t>
            </a:r>
            <a:endParaRPr lang="ru-RU" dirty="0"/>
          </a:p>
        </p:txBody>
      </p:sp>
      <p:pic>
        <p:nvPicPr>
          <p:cNvPr id="18437" name="Picture 5" descr="C:\Users\Olya\Desktop\Новая папка (4)\92px-Welsh_Dragon_Memorial_Mametz_Woo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2037" y="1871662"/>
            <a:ext cx="1105329" cy="1057271"/>
          </a:xfrm>
          <a:prstGeom prst="rect">
            <a:avLst/>
          </a:prstGeom>
          <a:noFill/>
        </p:spPr>
      </p:pic>
      <p:pic>
        <p:nvPicPr>
          <p:cNvPr id="18438" name="Picture 6" descr="C:\Users\Olya\Desktop\Новая папка (4)\92px-Royal_Badge_of_Wales_(2008).sv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27763" y="1995488"/>
            <a:ext cx="876300" cy="10763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215074" y="128586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Royal badge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715272" y="1428736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Motto "Wales forever"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Northern Ireland</a:t>
            </a:r>
            <a:endParaRPr lang="ru-RU" dirty="0"/>
          </a:p>
        </p:txBody>
      </p:sp>
      <p:pic>
        <p:nvPicPr>
          <p:cNvPr id="19458" name="Picture 2" descr="C:\Users\Olya\Desktop\Новая папка (4)\221px-Ulster_banner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1214446" cy="6099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150017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Flag of Northern Ireland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150017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St.Patrick</a:t>
            </a:r>
            <a:endParaRPr lang="ru-RU" dirty="0"/>
          </a:p>
        </p:txBody>
      </p:sp>
      <p:pic>
        <p:nvPicPr>
          <p:cNvPr id="19459" name="Picture 3" descr="C:\Users\Olya\Desktop\Новая папка (4)\100px-Saint_Patrick_(window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857364"/>
            <a:ext cx="1106137" cy="171451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714744" y="150017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Shamrock</a:t>
            </a:r>
            <a:endParaRPr lang="ru-RU" dirty="0"/>
          </a:p>
        </p:txBody>
      </p:sp>
      <p:pic>
        <p:nvPicPr>
          <p:cNvPr id="19460" name="Picture 4" descr="C:\Users\Olya\Desktop\Новая папка (4)\90px-Shamrock_of_Ireland_(Heraldry)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928802"/>
            <a:ext cx="1071570" cy="140494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72066" y="150017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Bulldog</a:t>
            </a:r>
            <a:endParaRPr lang="ru-RU" dirty="0"/>
          </a:p>
        </p:txBody>
      </p:sp>
      <p:pic>
        <p:nvPicPr>
          <p:cNvPr id="19461" name="Picture 5" descr="C:\Users\Olya\Desktop\Новая папка (4)\130px-Ozbulldo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2071678"/>
            <a:ext cx="1518058" cy="121444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715140" y="15001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Coat of arms</a:t>
            </a:r>
            <a:endParaRPr lang="ru-RU" dirty="0"/>
          </a:p>
        </p:txBody>
      </p:sp>
      <p:pic>
        <p:nvPicPr>
          <p:cNvPr id="19462" name="Picture 6" descr="C:\Users\Olya\Desktop\Новая папка (4)\112px-Coat_of_Arms_of_Northern_Ireland.sv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2214554"/>
            <a:ext cx="1571636" cy="1094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131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The Symbols of the United                       Kingdom</vt:lpstr>
      <vt:lpstr>Слайд 2</vt:lpstr>
      <vt:lpstr>Слайд 3</vt:lpstr>
      <vt:lpstr>                      England</vt:lpstr>
      <vt:lpstr>                     Scotland</vt:lpstr>
      <vt:lpstr>                      Wales</vt:lpstr>
      <vt:lpstr>               Northern Ireland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Symbols of the United                       Kingdom</dc:title>
  <dc:creator>Olya</dc:creator>
  <cp:lastModifiedBy>Olya</cp:lastModifiedBy>
  <cp:revision>16</cp:revision>
  <dcterms:created xsi:type="dcterms:W3CDTF">2012-10-17T13:54:53Z</dcterms:created>
  <dcterms:modified xsi:type="dcterms:W3CDTF">2012-10-17T16:27:11Z</dcterms:modified>
</cp:coreProperties>
</file>