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2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libr.rv.ua:8080/images/pages/virtual/vv_earth23032012/lackwa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7840" cy="650083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57364"/>
            <a:ext cx="8743984" cy="1470025"/>
          </a:xfrm>
        </p:spPr>
        <p:txBody>
          <a:bodyPr>
            <a:noAutofit/>
          </a:bodyPr>
          <a:lstStyle/>
          <a:p>
            <a:r>
              <a:rPr lang="uk-UA" sz="8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Екологічні проблеми людства</a:t>
            </a:r>
            <a:endParaRPr lang="ru-RU" sz="8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71736" y="4786322"/>
            <a:ext cx="6400800" cy="1752600"/>
          </a:xfrm>
        </p:spPr>
        <p:txBody>
          <a:bodyPr>
            <a:normAutofit fontScale="92500"/>
          </a:bodyPr>
          <a:lstStyle/>
          <a:p>
            <a:pPr algn="r">
              <a:lnSpc>
                <a:spcPct val="150000"/>
              </a:lnSpc>
            </a:pPr>
            <a:r>
              <a:rPr lang="uk-UA" sz="1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Підготували учениці 10-Б класу</a:t>
            </a:r>
          </a:p>
          <a:p>
            <a:pPr algn="r">
              <a:lnSpc>
                <a:spcPct val="150000"/>
              </a:lnSpc>
            </a:pP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Грибкова Т</a:t>
            </a:r>
          </a:p>
          <a:p>
            <a:pPr algn="r">
              <a:lnSpc>
                <a:spcPct val="150000"/>
              </a:lnSpc>
            </a:pP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Гришко Н.</a:t>
            </a:r>
          </a:p>
          <a:p>
            <a:pPr algn="r">
              <a:lnSpc>
                <a:spcPct val="150000"/>
              </a:lnSpc>
            </a:pPr>
            <a:r>
              <a:rPr lang="uk-UA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Лусіс</a:t>
            </a: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Ю.</a:t>
            </a:r>
          </a:p>
          <a:p>
            <a:pPr algn="r">
              <a:lnSpc>
                <a:spcPct val="150000"/>
              </a:lnSpc>
            </a:pPr>
            <a:r>
              <a:rPr lang="uk-UA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Сарксян</a:t>
            </a: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tatic.zn.ua/system/illustrations/000/034/144/article.jpg?130713254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2113812"/>
            <a:ext cx="7143800" cy="474418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Людина </a:t>
            </a:r>
            <a:r>
              <a:rPr lang="ru-RU" sz="4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створює</a:t>
            </a:r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навколишнє</a:t>
            </a:r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середовище</a:t>
            </a:r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4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своєму</a:t>
            </a:r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образу </a:t>
            </a:r>
            <a:r>
              <a:rPr lang="ru-RU" sz="4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подобі</a:t>
            </a:r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». </a:t>
            </a:r>
          </a:p>
          <a:p>
            <a:pPr algn="r"/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Французький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географ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Елізе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Реклю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33</Words>
  <Application>Microsoft Office PowerPoint</Application>
  <PresentationFormat>Экран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Екологічні проблеми людства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Екологічні проблеми людства</dc:title>
  <cp:lastModifiedBy>Admin</cp:lastModifiedBy>
  <cp:revision>2</cp:revision>
  <dcterms:modified xsi:type="dcterms:W3CDTF">2012-11-29T20:56:56Z</dcterms:modified>
</cp:coreProperties>
</file>