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CFFA-9EAF-4BB3-AEE1-32AB326CC746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A482-4503-4700-82CF-348F3D496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2.nnm.me/f/1/e/1/f/99f599118df74d5f86a87e03f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Корейская Народно-Демократическая Республика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4906" y="4929198"/>
            <a:ext cx="4129094" cy="19288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ученицы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10-Б класса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Юркиной Натальи</a:t>
            </a:r>
            <a:endParaRPr lang="ru-RU" dirty="0"/>
          </a:p>
        </p:txBody>
      </p:sp>
      <p:sp>
        <p:nvSpPr>
          <p:cNvPr id="1028" name="AutoShape 4" descr="data:image/jpeg;base64,/9j/4AAQSkZJRgABAQAAAQABAAD/2wCEAAkGBxQSEhUUEBQWFBQWFxgYFRcUFxgXFxUVFxccFx4YFhUYHCghGBolHRwXITEhJSksLi4uGCAzODMsNygtLy8BCgoKDg0OGxAQGy0mICUvLDcvLywsLCwsLC8vLCwsLCwsLCwsLCwsLCwsLCwsLCwsLCwsLCwsLCwsLCwsLCwsLP/AABEIAOwA1QMBEQACEQEDEQH/xAAcAAEAAQUBAQAAAAAAAAAAAAAABAEDBQYHAgj/xABDEAACAQIEBAMFBQYDBwUBAAABAgMAEQQSITEFE0FRBiJhIzJxgZEHFDNCUkNicoKhsSSS0RVTY3PB4fAWg5OywqL/xAAbAQEAAgMBAQAAAAAAAAAAAAAAAwQBAgUGB//EADYRAAEDAgQDBgUFAQEAAwEAAAEAAgMEERIhMUEFE1EiYXGBkaEGFDKxwRVC0eHwI1IzYoIk/9oADAMBAAIRAxEAPwDstVkSiJREoiURKIlESiJREoiURKIlESiJREoiURKIlESiJREoiURKIlESiJWESsolESiJREoiURKIlESiJREoiVlEoiVhEosJRZSiJREoiURKIlESiJREoiURKIlESiJREoiCiJREoiURKyiVhO9RsbxCKEXmkSMfvsFv6AHc0WjntaLk2WIl8X4cGyLNKTsIomJPwBtm+VG9rJQMrIXuwtNys3hMRzFDWK91awZT2YAmxtY2v1rJbZW7EaphMQJFDLexJGu9wSp/qDRZc3BqoXFeORYdOZLnMet3jjeVVINjmMYOXXvWQ0nRau7JzVrAeJ8JNlEeIju2qqzZGb4K9iflWCLGxWgkaTa6y9YW6UTJKIlESiJREoiURKIlEVaIqURKIlESiJREoiURKIsDxfxVDAxRLzSjdI7WU/vufKvw39Kw57Wi5Kp1FZDTjE8+S1XHcdxM5C5ymbaLD3zN/PbO3yyiq/Pc84Y1w3cUqKl2CAWUnB+FZcvMlUp1yJledv5icoPzNSNgI+s3Vmm4PJK69Q9bBg4444hLgkBAPtBY8xlGjC7eYSLvlPa2lTC2y9BT0UUBMdrdCr8UwXEJIhvHiVtcbcxFup9MyAj+QVreytYLx4Tq1XcOxgwzM41TmNbvd2YD4m4+tZOi0I5kwA7lbiY4eGKJRnmbQDoznzO7HoouST8tyKZjRbPAlkLv2j/BYvj/AISjk1hyRu37NvwpG393XId9V+YNHND/ABXHquHNmu5lweq1XD4jEYZykckkDrvE/njI7hGJBT1Qj+9VS+WI9y4ZrKuidaTtBbHwzx0BZccnK/40d2hP8X5o/ncetTsmZILgrsUvFYZ7C9itwilDAMpDKdQQQQQeoI3rddIG+i9UTwSiJREoiURKIlESiKpoipREoiURKIlZRRuI8QjgjMkzhEHUnr0AHVj0A1rC1c8NFytB4t4knxJITNh4OgU2lkHd2H4Y/dXXuaqy1NsmrzlfxoC7Ili0wrtaLDKM7XyqFv8AFrXGnck219ahgjdK67guPSwvqpe1crfeAcFbD4YBGjOIKjmTZSwdgdfzXy7gWIA3A6V0iAMgvc0sMcQtbJSfv86fi4fMP1QMH+ZRgrD4C9a5q9yY3ZsfbuI/KifeIpJM+FkEeI/NHICnNA6SRsA17aBwLj1GlBmpcMjG4ZRduxG3+6KVFhRGHd7LF+KUO0UoOZirD8p3t3v3tQ4Qoy4yODBrpfqFhfB3iQY0SpNbMJM6KdPZlsyi3UqQAflWjHh2SvcU4Y6kwOZoRn47rJpDMhaUqrTyaXLeygiXULfcjqbDzHsLEb2VQvY6zNAPUlR8FilzZ40mxc2o5uTJGvcRs9lVdvduTbW9Lrd7MrOIaPfzspWL4U2LQjFxopGsXLcmSNv1CXKLE6aAW3ve9ZA2Oi59TDDIMAz8VoRw0sR5eJAWQX06MoNgwNrMNrkde21c2eLluu3ILwfEKR1PIcLSB1V7heOlwpvhj5b3aFieW3fL/um9QPiDW8VSRk5WKHjEkRtIbhb/AMC43HilJS6uthJG2joT3HUHow0NXQQ7RetgnZM3EwrJ1lTJREoiURKIlESiKtEVKIlESiJRFE4rxKPDxNLKbKOg1ZmOyqOpJ6Vm41K0ke2Npc7Rc04xxVp5BLiLCxtFHfyxBtN9ix0Bc/LSqMsxcSBovNSyz8Qk5ceTeqh8ZhlTlEWkVzYqjMu2pJZQSybDQjffUVUp5GPLmjUK/HwinoQ2Scg3UyLFLE5MeHzhgqWaSQLI2u8K3L72Ck9767WaF72mxOql/UaR0mCmbn3LofCI8R93AnMaTEXtEvkivsoUk5rfHWuk6y6kZOWJeHwWK6YlfnAP+jCo1bEtPuw+qiYqSeEhp8VhVUfrhKt8jzd6xeymaIpW2jjd6/0tN8d8LiyDFwSPaR8hRg4DNr5kD6gaH0PSopmi113+CVL+Z8tI0G2d8rhajw3Dc2WOMMFzuq5jsuY2vVZo7WS9JWSNZA57hew0XWocOmCRMPBPHEx8zNiAzGQnS4OdVB9B9K6H0iy+eulNU4zPb4W2WTXDYlrH7ytv3IV/oSxooTJC3Vh9Sp2GhZRZnLnuQo/ooFYt1VZ7gT2RZat4xwssixxymMIWJWZFIkWUe6qhiQhIzC9yDa1heoKyYxsu0XCj+XZOC160TBcRZlkZkGSJ+WXLxprYGxUvodRsdenaqkkbAWg7jReaqvh54u6JTcFjASk2GkAkGqOu9uqsvVT1U9uhANZa98RtsuXBJU0EnaFgui+HOPLiVIICTJbmR32vsynqh1semxsa6DXB4uF7ClqmTsxtWYrZWlWiKlESiJREoiURKIlESiK3icQsaNJIwVEBZmOwUbmiEgC5XNOLY+XGS5wPdBMEbHKEXbO56O1+2mw63o1FS1psfpXAcZeIzcuL6BqViY8RJNFJBMuQXKPa1gUc3sbee5A1PQfM1nQxscJIyrFbxFlFEIYQMST8RiiW7SA2sALrf4ACwGvy3JrZjC9xwrhzsrK6QB4Nj6BZ3gHEI8MTNiY3MrX5ASzrksLkMDlV+5a2hABOtW6aaIMIacxqu9T0UfDowZNT6+S3LhmNxEuHWUwokj+ZY2cjJGduY4U3a2pAHW3S9XHbLqxFpHa0VJeHzSD2+IKL1WAcsAeshJb5grWtlcEzG/8Axsue/P2WLwuHRm/wESdmxcoMn/xs92lPzCjudqxYbKy5zmi87s//ACMvXormN4PBjBhxJM8iIXAGxmdbgsWA2Fm209aEA6rWGrmpS8saATbPoo03CcHiAEEa4eRZpY4WjABzwm99AAdBmsfWsANJvZSisqoLuviBAJB6FTcQ0krSGKzlDklws4GVgNmRrHLmWxB1B9CDWTmoGlkbQHZX0cPsVZ4fgcO5K4dpcHMo88Stky36mE3Rhf8AMAR60st5ZpmC8gD27G351WTieeBZGnYYhFW68qPLKbbgrmysbdrVnCqMr4HC7AR7rB8e8RLPB/hpIr2LPFiI7mWO1yI8xClhv1GnTetXStaLFc81LZAeSRiGy1DOSjNAI/afiMpk862/MrObsOnmHUHTSqBMTnDGDl7Llx8eex2GZpaVhZRiFifDxh5eWgEMhCxsAdbGNri6nTOjXGmvSrD2Q4w8FXJOJUsjbSWIKzMuNGHfDPG7CYj2bSWs/luyOV/ISMrKRcGxG16r00rw9zjawWktNHTAT02Y/cO5dR4BxhMXEJI7gglZEPvRyC11b6g36gg9a6IN810Y5GyNBasjRSJREoiURKIq0RUoiURKyi0Hx1xkOxiB9lCc0p/VINVX1C7n1t2NV5pCBhAuVxOJ1RLm08ZzOq1riOEu0T4ad2ZnYMqgspWNb3VEF9DbUm2o2vXNhld22ztAA0XRbRGjpwynGJx1XkETQy3aVJIyRlCCxkDECNy6kOzHVgLCxOtrmslz45GgAYSq0PDIYQaid3a36DuVYlmlw4ixLBiWDSXsc+UgqhCmwUHt2G1bHA2YvHRU6n4ia1mGILP+HsD95xFn8yoAZb7W/JH89TbsDferFFTgdtRUhmrphNMeyNOi3jiXE0hsGuztokaDM7n0UdNrk2A6mr116uCB0hyyA3OgUH/Z0mJ1xflj6YdDdT/zm/aH90eX+LellKZ2xC0WZ6/wvfEpDK33WG6iwM7rpy4zsi22dtQLbC57VqsRjA3nP127z/Spg4wcUQgsmHiWNQNg0lnIt6Ksf1rYarMjiILnVxv5bKImAMseJVDlkXEvJEe0oyuD8CTY9wTWP2lSmUNe0u0sAfDRXnYypHi8OPbKtmS9uYtznhb94Nex6MOxNYd3LQWY50D/AKToenepcmHhxkSPr3jdbrJGdjY7qw2IPwIrYhRB8lM8tPpsVJwUTohEr8wi9mC5WZbfmANi2+1h6CthkoZCxxu0Wv6LmfFIIYcQBCxKfiCGXMOWykXR0cZwtyGU/S4FUq2MYb3suHURuppxNHHfrZYqLGf4lpZkzYdgRmSzASk7ypHq46Xt8RVR8LjCGRHtBXI6yknntO3PoQreCDytPfOsRUNh8rLcv1EZKXAIsQpHcXrMjg0MA1vmovlqCWZzQAD0Xrw5i75cXLAwZVZRKEPnVgQSO5BG3WxtWKtmJvKjda+y1poX0U4c7OM+xWZ4DxwQy/eIvwH8s2UNlIXQtHcDMUa59VJG40npHGL/AJSG52Ukr/lpw4fQ7TuK6mjAgEEEEAgjUEHW4Par9rLoL1RFSiJREoiURVoipRCsX4k4r92gLj32ISId5G2+QF2PoprBdhF1BUzCGMvK5biox7NHV3ikYh3uRmf39WGpJOZiR1G4uSOWZceIsd2guNwujfLN81OLDa69YHhrJipGwIjWLIoUO5Ck9yLMzLcZrDfQ3qGSVrqZoqNT0XpaaVs0juToMvNRODx5OcJpnfEc2S2oaJ3zG5jX3kXUXJsKmluS3A0YbefmuXxWOCWF3NfYjZT+J4hoojIEZgCoJAFlzMFvqRci+1/pWkYa5+C4XmaHhEs5xuBwHdbL4V5sLcqIplkJllklTzoWyhUOR8rMRoo00Tr1v0U7pgWubYN6L2vyzKdgYzRbwIVzZrDPbLmtrlve197anT1q1e+a2xnTZROLY8xgCMZpZDljU7FrXJY9EUak/wDUisKSCIONychqvXDsEIIzc5mJLyud3c7sf+g6AAdKxokshlcPQBR/DcZ5PMYWadmlPwf3QfUIEHyrNt1JVuu/CNG2H+8154H+Jih2xB/rFGawDlZZqBlH4flecMeRimjPuYi8idhKo86j4gB/89Go/wD6whw1b/gvGLH3SQzD8Bz7cdI2P7Ydgdm+Td7r2WYzz24P3DTv7v4WbB7VnVUrbFYDxNgldomEkccxzRoJGyrMjWLRXGt9AwIuRbYi4qGopxNGQTot2PwG65hj1KRYnnrIZczKih5GNgMvLJUrdgw945iQV3tVUxvErWt0VB01I+QiTJ408FIwOEaLlRZjOJdY2aMopBUyEB9VYix0NqrvnEhLrWttdVa3gvPfzYH5lQ8RLMJIoIgERGUXK6LFMxBBCtZ4xckEdLag3qURxuY6XdXIJnMa2nqSL+xUnGGRJo4Iyk1mJKoCkkS+87NGSQQSb3Nj57C4aooHx4TM+7fHMHzW1XRltMYWnEdvut98B8Suhw7H8MZoj3hJ90fwHy/ApXTgfjCq8LqTLFhf9QyW2VKumlESiJREoiURKysELn3jCWTE4h4of2KFFJNhzXALMT6eVfiGrn1tTHFYPK5VXE+rqGwx6A3KweOxbiNkmjBaItlVQWDBV8oQbsAup0G47VQhhYX81h+rqpOKySTYaSLY59wUV8PFJIrQySMbe0KMSshIAVMo0Btm0AvYi+5qZsj2g80DuWlURTsZTUmbjkf5UjDzB5pMNn5MkSgnOt7AjQhswWwFjqevxrDrtY2RouCqlLwJ73F9S61vdQ8OJBGiTn7yGkBy5QmZVNwXJvby7D8ubS5qxGIuaHhtslh/FRj5bDZjPdbj4M4S0033uUjJHnWCJFCwo5NnkRANSACmc6m7+ldGJ3Z8V1KSV8zcbsgVuePxawo0jmyrv1JvoAB1JOgHUmmmivxxmVwa1ROF4ZrtPPpI4sFJBEMe4QHv1Y9T6AVkKWZ4tgbp91741A0sDxxbyDJcG1lYhWIPcKWPyrFlrTuDZAXbKciAAAbAAD4AWrKjLrklY3hWk2KH/FQ/HNCn+lagqzOQY2Hu/K98cwbSRXj/ABYyJIj++vS/ZhdT6NQha08gY7PQ5FX8FiVniVwPK66gjUdCrDuDcEelZCjkaYpCOixuAY4Zxh3uYmP+Hf8ATp+C3wtdT1GnTXFs1YkAlZzBruPypfHeFJioWjkA7qSAcjgaMAfiRbqCR1rYaWXPkj5jcK5lHFkZg+bOHAlXMWN1AUhWOpGUAr3GWuVNfHhvn1XkpAWVQFSLtGV+5YfCSxz4kiITK8QaVs0gVVKtYSKhABaxFw4v/W+XtMUV5LEOyyGZ8V6XlPLB8i7TOx0WQUhA8k95nGbJrywuY3dCS1hcgNdtNTtcVEWFzmsYLBRQ1rKp3Jq2gEaKyBNHEJ4PNJJCFjZiGYI5DKC+UMzrltrcdNLgULYpXcpwyBzVt1RPSu5mrLa9FkuF4uWPkYk++QJSqixyvq8TD9RXbbX+GpKeVrJixugNlyqqM0tQ2oaey/VdWw8yuquhzKwDKRsVIuCPlXVXaBuAV7rCyq0RUoiURKIovFsaIYZZSLiNGe3fKL2HqTp86HuWr3BrS47Lk7ffEVpoijKcgkDGxLmTNJIulrXJGvc9q408lNNLy36qnwySRkD6ojIk+i8R8TnTEN7ItHLdTLplzBXLIL62GYbjaPqdKw+nicwC+bdlpBVubA+qe3N/+Chz4uN8ORh5+VKJcirGACACQ1gAWN0v5hYXI7E1M1sglAe27bKOlpmUsHzbz2zsrvE8FJypJIQDLlu7sxAblC2iXOZhoBcWud70jmjYQw6XyyWlO2rrCZ5XWZ+F7lxDmEFEKSMAihzqWO7kkkgAXP8ALt0oxgbIe1cLnVb6eSZojFmtzJ6q3iOI8SciFZDBEgCosB5cYVdAc/vufide1dA1MYzBXbj4pQNpw8m56K7/ALZ4lERGk33gaMDPEr8thswdgCT8SbUbVNIzWafi1M5he44B43JWB8Q4zEStbF4gzN1XN5F9OWoCD6XrdsuLRdjhj4Kppc1pHjv4Knh3xHPgZM0DeW/niYnluva35TvZh/UaHbFdXJqRtsgulw/aOJoi+GwzEi4ImkRNR08mc/W1Ye4MNivN1VcynkEb91A4P9rEZJGLgaM30aH2in0ZTZgfhetrtXQcAAO0PVSh9rOG5hUwz5P1gR3+aZ7gfAk+lYy6rPIcGhxt6qvDftLwQLZoZ4IyxYyMqsmZzqSEclbnsDvWQL6LWSTTERdQuNfauge2EgE0an35WKBiOsa5SR8SBtt1rOEbqVkL3C4WV4R9puEmGWdZIHOhVkMitf8AS0YNx8QK17PVVpHCPNzlqvH5Y88owEeVJyvtJEIUSbFcrecRsoABAXKx030oua1z2uJyGyqOr6NxLSBe2uqxcCSSrhUSRo8SRIuIzMBZQpzA+RtCoBBF+h6VC5wZje4XblZS0sMJYX0xzPp6KzLjFwuFC4eNmIc+00vqR5WYdr2AIylSOo0lbG582J5sLKpeKZphnaBJp5dQslFFHE7ti0Kkxaxk51jdSGLIUJykncixFwbWqs8Pe0cnrmeqkgL6e8FVm3QH+VZ4aSF9uZElUxrHHIwUsZDIcza2kUjbfLnax6CSTN1oxcbkKSeldJTuieLAfSuk+AMbmheI/sWsvrE4zr9DnX+SuhEcTAQo+Gy82Ed2XotnrdX0oiURKIlEWn/apiimByg5TLKietlvIQPjkt86A5FVqo/8nLU2gxLo+WRVgRgbZfO6mzOma+lrXv1zWrgPdTMlGIdoqtRPkfwtwGgusbNiMSl5H5f3SFr2LANKBIdLdArSAMeuW3erXLhccDbh7vZXOHkyUbMYyAXjF4mLnLPJ7Mz/AJvKrmOKO4sGBGZ2CaWJ8yj1reNkkcWBpvb/AHsqLns4hVlrvoaNuqiYVwMQXw8cssU4XIjSHM7hg73c+5GGzMdrm2wBFbvB5X/RwDhuB/s10IpIS7kRjQaLLqriW0kRUpGCFQ8xQJC2zLpay2+tbU1O+pixQ5hea4lw98TnN0BN7fhSjIf0Sf5DU36RU9FyPkpOoXkzH/dy/wCT/vWf0mqtos/IvG4WP4hw8OMvLmUXuRGi+Y9yd771Kzh9W3ULr8Pq6imN+ycsrk5LHJwMAghMSbEHWNbaa63OtTfJVQ0auvJxyqewsOHPe6l4iBkJfD4eVJCCNEXI3o65/oelajhdScnDJcQCSXKdwLfceCzWGwjFQS5UnXLkUEeh1NdCLgzMPavdQuawZXPqqrwqxJDlb6nKkYufU5am/RoL9yyXggC59SsW2Bcs3NgeYBjy83JsFHW1xqSL7bWFc+fhUwd/xNgpX4hYxPDfVRsbwtpJFY4eQKotlVoQDYk62bTetRwypta+au01ZLBA6Pm3vubrJ8ybphn/AM8Q/wD1UX6LUHUrkmnL7l02vcVbxSzujKMOQbXUmRNGGqnQ9Dass4JM04rrMVMyN4s8d+ShYriGaCLE4e/PMhWxstvMYygbdCRmN9Robgb1zRCRO6KUdkL01LRx0sAkvmFGOHEJhVZSyyoOarHaRgFNv0gMUFvy5lI7VmJ5ka7ENNPBY4hBG9gqGfVrdXJZQHlxM8xLjIFjFhqAyEODv01BGjEi4stYDHNaIo25Z5oH/PQOEmuVj/C947icYPOxipLCsLfd7rnBkIAyPY2Og09SxqIU7mjBAbEntKahrWyEwy/U0LZvBmNC8Syxm8MkSxjW5LGP7wmY91XOvzHztUTncu0n1FRsjjp5zGz92a6fVpXUoiURKIq0Kbrn32rTfgIRdVXETH4xqqj/AO7VrISG4eq5vEnWjDQbEmy13j8kqYYLGwVpRzDcgGMWs1+pBDIPiDXEpuXJMXuH05K4Im0dMyBx+rLzKhcZ4ZCJlw8bsc6o8y7rIY5W9o19ibPoCASw7VYppZXNMjxnfJV+Ly/KRBsellIiacSyywLEyxqIxncqVK3kawCnX3eo0UjrWJnREBjiQTnkouCRuipTMdTmvWMhV0ZTLabKwRVbIr2CuyON8shsBbtprWmJ8bgGtu3fr5LfgrGyMfUA9pxUXiBxUM0jT4qCFSkbezheUAFzGFUe8TfrrfPV7htfyosNMwm5Op6LpVlFHM+8hV2RpBnvxFbpIkTf4QmzyC6j5jrtVo8brCQBHqCdeirfpVLsVSMS5go4kpYzNAP8J+2UXZb36DrtWv67VkX5e19Qn6VTdV4jxDty7cR/FLhP8Fa+S2YkE6DzDU73qQ8XrgSOXpbcbrH6ZSdV4inZxmTibEcpptMIL8tL33G+hsOvS9au4tXt1i3A1G6fp1H1XjESmMNn4pIMqJIR90W+WQgLYW1bUaDUVgcXrnaR7kahbfptF1+6SzZRITxSX2QQvbCL+0tlt5dScw270HF68kWj1vuNlkcOpFcdsufNxSX2bojWwyGzSC6geTX5Vo3jFfl2NR1Gyx+mUf8Ar/yonHMVJBFM0eOnkeJ2jy/dY7GRVLG7ZdE8pu1TU/Fqx5AeAAe9Dw2kANh91I8RzywPhEQvKrJzZJcwWRrflXTIi6qbZdarUvEZpjI977EGwCvRcGbPaONmqjx+JiWK8vFAjvJBb5Hk61YNZWgXEo9FvH8NBzyzlG4714/9VXTNy8Xva3Miv8bcrasmrrb25o9FgfD7SzHycuirwaTDFJjiwU5bq8QaS755GZ+ZZQFLg2U6bAjaufVmoc9pizJ+orSThvID2z5AjIL0+KwohlklXM8yAqCdLqcpELDVXzHN8FFayMn5gANgFzOHuaI3wSag+yssySDD4zJzNY1kykg3WQWYW3OYW/mHYVP2hijJz2XLopTBUuhccr3CymGx/LZZMdZVkZJI+ZZr+XRiBsQ2QkW0uKqPjMjCynOmRsui+HDXNmIysrnhDHRSYhcRCnLV8XECvQOcsbZbdDmv8zVyJj43MY83NlBUyh3Eow0bH8rtNWV1koiURKIlZRaD9oKZsTEp2OHlH+Z0B/sKr1DsIB71wuNyFjWHvWncLx6SYbENiWVp4VK5G0tHGAtkzf7wqb26m3SudLG+OoYIx2TmV23BlXTZnMC47lThGHEQu37KJVJJub5c7LfsoCAD4+tWZswB1K8dWzvmwgm9z7aLxwx40b2eIL8yLPKpYsI2d7sEGy6AAk3sFv61FIDILvbaxy716OsdJTUohhFyR6Kbgg+Iuq4Mkz5o4sQ5TfUqykgtGgCuwIBubHWtTDeUDmafturvDqdtNTNbhzW4ReFgrZsQ2dyAzm90iiQ5kjjuNTnuc1h6AAADs0NNHEA4bX991FVyPkOHbf8AhXYuBIMxK2OjOBa7St7i37gEXPrVwxxhuEDa3luVz2se45k/7RXX8OqgAUXdmJvsOa2rSabAD61FHHBjxbWt5bKSWOYMtiz1Xo8KU2yDRbpGTuzfmdj0QZduuUVZuy5xDX7dFEY3Ws06e53KjxcHjPTKpW97WyQL1Pq2thsNakLmloFr7eJ/pRCIk6nr5Kp4bC9y0aqCA1yATHCh8p/jYg1EyFkeTRne/iVLjc4XOn2CPw6LUvGqg2kkFh5I1sEX+M2H0rb5eMgADTTxOvksOkccyciM/DYL0MFGBaRFBb2smg9mg91R+8dB31rV0MbrEDIZD8oJC24cczme4bBQfE+BjMPJAyvijeS1xlWTcWHpmPrl9a51RTwwRuqHfsBA8VbgkkdI2MH6jn3DotG8TYsS4l8vuRWhQDYBNWt/MbfyCuLRxlkAxfUcz5r6ZwCCzHSHrYeSxlWF6AdUrKK9w+CNpQXXOVAcD9XLcMVtsbi+/at8T8Ja1eC+MnOgkhnGl7O/CyGCxzNPHIYCkBaRo5eWFUeR1z5RcAkkX22J21qF8Y5TmNfc5eK8yWxsnbUnIEKRhDzlOeNYlxCc1VU7gkqWtYZD7h06+bQmn0aZ4TY3XE46wxzR1ICh8Iw2ImBknEbJhxyWBuZHEasrMF22Zb97DtSWaGB2Burs/VdSdklTRYosrC4V7DSR4ZEdAFjGMhaw2yjEICR6WUmrUZJmu7W34XDozI+vbjzIGfoV3GrK9SlEQ0RKIlEXK/tAxR/2rEAdEgVCOl5WkN/jdY6hqD2bKDinD2zcLkm3aQsDicDG8mWVQcsyuvfK4Jt8DIDUIkOAWXlI6iTl4mHUEeY/pXMQf8K5Jtzbkk9BK1tT0AUj6VFrICNrrWBofXMadBb21UfA8Rjw+JmPDsMZRKVjTKTlzRgl1W40Uix7VHLTvmhbzn2w+917ps8bZC1gufwsjwvjJwskMbSQwh2kkS6k5WZrLGoNrWzsLk28o0FYdDnz4xci3n3qrR8Q+ZLo3Nw2Nl0fBcXjiwSTYyUAC4Z5N3YSEXCjcsRcAd9BXXjc+RoO+S3cwXWvY3xM2JLwRucG7uUhvkMkh0zS5wSsaICWK+8bCxFWA22ZWgyFlj+BeMHwsUK4mb70x5Ydbrzo1my5HWXRXU5lUq9mBDatasuZuE1W/wDDcTBiIlkw7B4yuUEX0ANypG6nSxB1qK7gc0wCyjYiO9w+me8kvpCmy/PT/wDqrUb759Mv7VN7CDh6/wCsrbAD3xpbnTfAe5H/AE2/dPetxd32URaGZ7DMqwBe3N/58/8A+E/7VLewuPAfyozmRfx/peoYM5UP70h50vog91fhQvwg22yH8rAYSRfU9o+AWqcY4t7afEalYIyVHeWTyxr8l6f8QVxuOOuIqQb5uXS4RFzpHTdcgtAhWwAJuep7k6kn4m5+dUn6r67SwCGJrB0XusKyhoilcPmRRIFjeTFH8AJuAENza4G9730IFtyKw7Fdvaswa3Xg/iiETv5cgNtlk8JNO6h5JY4o0Csqf73ODJyyb6FbNlNtS1RuZE2SzASXb9F5OJhqqV0Jyw3H9qNhsLIk0M5cGObOqxn34hInOUHWxBC302JtrUnNY8PYGkEb9drqhxSkcKAYjchROPyYiNmXDOAsjoQotmLyKYyVP6fKLj1vUtOyJ7Q+QaKPhXEMNNgOguvPiQCKKKBdo0Zz2IVCi3+LEn+WswHE4v6q58K05qamaodoAfdd/gPlX+Ef2q4uiTcr3WESiJREoi5N9quHK41JBpnhTL/FFIx//SVDNlmvRcHp21dJPTHcfyta8RxNPFHLAxW7Kj2NiAWHbqr/ANzUVO4R4gV81p4zRVElPMMxf/eizWNj0ijUE3ljUAC5shzbfBarhwu53cuZRxvllfgzNj7qLM7xGb7uFzlTlzeXIJSAzDTfMrdtx8xDJmgvNwF2eH1rqU4pWm5yPkp+FVJ2WGfDyBp5UHNGoLxutwkm6hVUsTYXJPUGtI43Nma5j+yNQvRxPZJFjDfqW/8AizAr91WxWOOFkYkgELGhFycxGgGpHULaxruRntLRwystK8RRRY6WGTBQRciNZ887Rhcyq0TM8CKAxZdw5GxawN6labarCt+EGiwTzTSQwNhOUnLnjUB3TmuM5R/NJcnLmFmYILKdKOzGRRbt4SFua4xCTxTSM0OTUKBqVv8AlI2yaWyk97QyLZZ2bDBr365QfUKb5fhcn61gPIFlG6ME3UWeLMwVhoxzvfbKlsoPzsfrU0bjmoZGguF1A5Zkyg7zvnf/AJSbD5+X61aBw3PQZeKp4S+wP7vsrXEsWI8PNOxtzDYekS6fSwY/OjfraNm5lHn/AJl41dl5LmviGQrFDEQVeUnEzA7j8qIfhoP/AGq8wJzUVMtQdBkF7b4doQC1ltBcrCWrde/VawipRYV7AzYlHzYOMyPlIbKASqFlJIzd7Ad6xI2F7MMhtf7rzPxGHBrXNCmPi4JYsRLKHVA7yQflcK0hXm5ehBdVym+in0phla9jWHxK8PAGYn576dCrWH4HyPurc28uZGmj0soaNwMnWwNgb9SNq2FUZXPGGwGnkVW4uwCjfnssrioV58UjWuqSgE9D5Tf5AH61rHicwtC8bA55p3Rs3IWCwinF4lLDSeaJEB6Qhhf6rzG+dW4xYhvRfVOF0H6bwUk/U7XzX0JVjcrjJWFlBREoiURaL9rOAzQRTgaxPlb+Cay//cR/U1pILtsuzwKflVQB0K5nFiWQqARyy6mS/QKb5h8wL+lVmAG4crXxdwMTxmpib2wM+9bJisVy3gfccw6jWwMUnm01IGh01ttVTk81jmHJfLuAPENUXOyy9Fi5o8U4TEyBMkxXOwb8OJrBQymxBJVbHXVulSQywNvCzUe69FxGkLm88j/HL8rZ/DmKmjxWHhxWTKxvAyHTyI4yPfUSeZRe1jlPWwqKmhiklMkd9cwV0o2PZAGkaBbJ4h4SMVjoI5VkMQidwVksqyqwA9mfKxseoO4Nxau81wa24Vc5rTPtI4bBh2hjikxLzCNrxxuXtCmVVE4A8sWwLG5sOtSxOc/MhDYLz4VwUGIxkgxk2JWcIVOduUnMkYo8cBCrcFbDUBib+tZfiAyCLeMD4dSPFPlEoBiT2pncsSrWVSC1jlAFiQf61C59xmsrO4LEMbpLpIu9hZXXo6eh6j8p07ExWS6kSxhgQeosfh/5etmutZauaDdWJMNqx7pkW35R1t9R/lFbtlyt33KiMd3HwstV8dKrHD4XMFVmFxcDyJ52zX6FVC/+4K51ZWPY17W9PurENK1zwdguacXxgmxE0gOhcqn8EfkFvQ+Zv5qrQR8uFrd9/NfQeCsYyHHcXKi3qWy7PMb1CXphd0Tms6hL0sUMrNiPVVw+IkEiRRTckSkCR7e5GnnzX6agAepFZMTSwuc252C8t8RPYcBDt81kr4RpyMQwmVQssfNAHNOJykAqoAaxDMehJB71ofmDGCxtiTY91l41kLGVL5QcioPAIZDNIbgxnEXUkEuUUOy+cnRbZOhvYVYmwtaAdSFxuL1jOW6PqPypHibE8xhCh0F+cRtYi3Lv3PXsPjUdOOWC4q58G8CdUzc6VvYHusz9m2B5nEEa2kEbyfBmHKX+jP8ASp6YXBJXvfiSUNYyEaLsdTLx/clFlKIlEVTRFD4vgknglik9x0ZSeouNx6jceootmuLCHN1C+e8LOHXMDfcdtutvXf5iqcjS1y+mUFQKmAOOu6l4XFmNogdYkcttcpdWXTuut7dOlMntPVeH+JfhQFslRSNzOoHrksvjpppXw8YyHBsOXKwKkGNri56jQ5bg769aqNgZGHP/AHaheboeKteG003ZdoQVhuNcPihmjMEshVh7IFswjAZ82R99JEVgd9b1bpJXvjLnixC9HQj/APsEX7XAhdHXxVLPw2GaNxFO06YaZhHnySFsjMov5bghhfo1t66LLXuudPEYnua7YqBxDw9i4JESOdHj5c0uI8rLI0ZZFcGVpCxZ7j8y2EbWYVMHNN8lBZQYeEz4iZYoJkjwU8TpFkiYKOSQ7Kqs3MRczEi7A3DCwAFLgJZbZ4Zaa2JSaZ5o4pMiBUYSILDVJC5Z1Hm967eXqLCo3YTmAsrNDFeUc1hlB8mIS2W/74/Zt3v5Ttpew0ssqdBiDtIArdLe6/W6H4dDqPXc6kItf8Z8dmw+VMPy1LKXd5MxKKGVPZoqnM5LaZtNNb1BNJy239FsxuJavLJhic00ccrHd5Q8jk6ndotBodBYdhXnHtq3uPaPkuizABmExOGw6qrfc8OVf3SF3+QhNq1i+Yc4t5rrj/dVJjDQLD3V2LhcbqCMFhrEabDT/wCKon1D43FrpXen9rcOOw91iJ5cOrAHh8Ju/LuLZQ2YpYkxi2qmr7IKhzcQmKiNQb2t7r3xeKPDoztw2AhVZ/ej2Ugfo3JIAHW9aUwkmdYTn0WznuGTW5+K1DhUEAlL4mwVUd2jAOWR3a6xkDZAV2/dFdmcymPDDqbZ9ArPE6dkAjYczqpGL4Rh5mEkJMKPI0gbQZIQgzDewUPova5tW0MkrW4XaheKrK0tneIsxb3Xp+Ks1xACi5m87AXy2CKYx8Bue/WsWaO07MrscH+EZastlqcm9PdWEjCiw9ev1JPU9b1AXFxX1GCGOmjEbRZoXUvsm4dlwzYg2JxDXU9ooyUUfNs7fzCr7BhaAvn3Far5ipc7YZBbzWVzUoiqKIqURKIqMtwR30+ulZCL5wfDmM2tZkJR178slT/MCDaq8hzsV9AoATTsmZ07Q/26vIwIBGx2qs4YfqXajkEjQ4aFVjZkvkNg3vKRdGv+pe/qLGt2u/8AS87xf4YpK8l1sL+oyUKONUNuW92K2YsGVSGJsul1BBO/pqas4sTV56l4NXUlfE6SxYDt4broP2VTK0mJw0mqyCOdNbHOhCEg9CCImuOtbwyYmZKb4hg5dXiGjgs/xeblTzYuYmWDDLHCYyfM7aSmRQCFkdS6gIR0NtRY2Gi4XAWPxuO574ficQOHjjmCOJFYmQORA0kqKcsQRWJzMbkDUgAVkNsM0C255mAz5St9RLB7aOTQC7xL5m0A2vYfmrWyyVFTHqzEgHPpmfDEOTt+Lhz5xtsVYgdaWRUl4lBgwrSyqiv+HEmZWkYnZMKwJB9Vt6itXusLrK5nx3DcSxGIecCUARMYBzEUozMDy/KwFgP6iuf87TEYXm+e4U7YpBorMvBsfkbLzmK4ZCl5jriWZeZfz65VzWB0061WFVSXacgLkE222UnJkKiSeH+IN+WYFcMGF5S3MxJK5lY59tWNthlqUVlG05Ea9NlqIZTkVMXwZjJOZmlljVETlgSN7V+Xds3mOufS5+VV38TpmkWbe+uWiy2GQ7qFjfCmNyzBY5GPPRYwJNDh7Pmdbto98vmOupqy3iNKSMxoVoYXgEqFxzBYiPGtHIZRBctEGkLB0QgKxFzc3I1PapoZoXQBzAL+Fl1eE0zn1oB0CxnFMDJLJ5GCrlGa5Pdug3qWGcRssd11uLcMmrai7DawF1kTh8xUykOVAVRayKo2Cp/reoXS6hqscN+G6Wj7RGJ2tz1V+oT0C9FcDJQ8TNcN+hQS5/VbXKPTuflU7BawOq5FVUGVrrGzW6nr3L6B8L8P+74PDw9UiQH+K12/qTVsr5483cSspWFqlYRKIlESiJTRYXJPtK4GYMSZ1HssQbkj8kwGo9Ayrm+IbvUc7bi4XrfhytsTA7yWllSuqi46qO/dfX0qs04xYr0jmmAlzRcdOneriOCLg3HetS0jVWYpWyNu05LxMdVH739ACf8ASt25BQVWb2N716ix0mHngmgbI6PbuGVhqrDqpsAf9akpn4b3XL43Rio5Y3uukeC8evLbF40BryzPzblkwjM1yjoQOXpa0utxa5UWFXsWJoLV4WogdBIWP2WV8QH77h5Dw11d3QqZRYwMB0c2OduxS5BFiQNCaTuoVnMHhYpY45UBjMiK942MZ8yg65CA2/W9aOdYrKi8YgVAOdOTc+VZIopWY9kAQMT61pLUMjZicVs1hcbLTfEXFBlxeJkgR3hSJQsgUkiwOtr5NWJygmuHPLJUyxsa8tDlda1sbHEha9/6kjPD2xn3KEMsojyEDKb28wOW/Ws/p8jKsQ8wkEXusNmZy8VgmL8TCLBwT/cos80jpy7WAy3sR5bkmw0raPhj31boOYeyB7rX5hoiD7BXOL+JVgw2GmbBRl5890PlyFCOuW+txUcPDHvqXw8wjCtnVTWxteBqvfHfEEeHXDWwQkbERCQqDbJtpopvv6bVpS8OlmxjmHsnosuqGMDchmonivxDDhcTyBgklsiMTnZTdxe2gNWaKglmhMhfaxI01ssPkbiDQMytfhiAldrZSwuQGZgoLHyrmN7DSrrjZttl7LhlE2ml7yM1dU+c+qg/Qt/qK1I7C6LXWqnDqB7K8TUeE3yVpzgwaqPm5m2idT1f+HsvrU1g0XKoEvqzZuTPv/Szvg/g33rFxRAezjIlm7BEN1X+ZrC3YNUlO25xFcjj9W2KEU8ep+y7pU2q8WlESiJREoiURKIoHHuFrisPJC+mcaN+lxqrD4MAaypYZXRSB7dQuDMjKWSQZXRmR17OpsR/50tVGRha5fTKCrbVQiQb6qO8JBJQ2J3B91vj2PrWWuByctZKdzTzIcj02KsJPmlAIKlVPlbqSR7vcWH9akc2zDhVRtUJKtoeMJaDrv4K7jh7n/MX+laxCwN1NXjFywP/AEFnfDPEooZ8uKznCzqUljUMyu4F0LIgJcWDLbrmF7gVYpXEjCFwvialsBMuiYLicEEStw+Kfk2uIhhMSYmB19k4jOQknpdT2GpqyWm+a8gDksXLxrGDh6jhkDtJHPJDIkiZZYYhd0ujHQ5DGLm+hBtrWr2D9xWb9FgoI+JYpiCowd7cyQMZ8Q/Wwcm0Y33IA6VWj4W2R2OQl3S+notZK8RiwGazfDvCuHiXIqvLc5pRzGcSN+qeRjkO36dK7DKWJtiGjLcj7BcuWqkfkT5DTzKnSYCJyPZq+W3kjuIltsXdtCw72Hoan5TcWM/V1OvkFWMrrYQb9w08yqDh8RcyZQ7DsSsEZta92Nr2tcixPc1kMa1+ICzuupWC9xFr3ttoAgwCM/MyB2H5tUhj2vlzd7C9rXt1oI2RuLhkT6lBJI4WJuB6BVwuBQXaNOYRfztdYox+kFjt6XA9KNY1mgDb7DUrfE51ibm3oFpnjDDQxGOOIXeRuZJJqcyxAAKGa7EBmXqPd2qjXO5UJawW7t16T4WpzU1gc91w0eS1raX+T+zf9641iY7L6Q54ZVZm1x+VHxsxDoYxzCAysoPQ2NyemoG9SRtu3C5Uqyoe2oY+EYjmCB/K9rhWfWYgjoi+4Pifzf2rR0jW5NU0dFLOcdSf/wAjRS5HAH0AAFySTYBR1JOgFaNY57rK5UTx00Re85D/AFl2fwF4e+54fzi08vnmPY28sd+yjT43PWr30jCvm9dUuqJzI7yWyVhVEoiURKIlESiJREosFc/+0zwyGjfGQKTKgBlRf2sa7tb9arrfqBbWwth8Yfqurwzib6N9tjquXffk/Mcv8QI+d9jVUwkFe3ZxKEgFxI8V4mmhcWZkI/iFx6g9KND26LE8lJM2znD8qJLNlIyNzQpuFsS2xGjAWO/Wp2tDhnkuXNK6NwMZ5gG26nQ4mUMjxLkZHRwZO6MGHlHw9KjiLY3XvdWKxs1fBgwYe8rYsP4wxySmRGgQNcvGkTLE5P5iC5yt+8LX63qYVLScwuQ/4btGXGUaLPeHfEBnxEjM2XnRJMeZmClltESoSwk05Y+WtdwMa5owtXgZTJHcOcMjqtmWRWHlDSgdWtFAv8otf50w4cjl3alQhweMQzHfkFHfHxt5TJG+X8oYRwp8R7zmmTM/7KYXv2v7BUGMjbTmI4G2YhIh/DGNXNbE4e73K1a2/f7BXEIcZhaQDTPIQkK/woN//NKzfDle3hr6rGHFqPwPRe1Gf3QZyv5n8kKW7Lp/0+FL4fq7PuSsgYhkCbeQC0XxD4oxH3h44pIikLBfcLKzWBNlDKAovb5GqFTW8k4WNz916nhHw43iEXNlktnkBota4nxHEzTc3EFZbJkUIBGEW+byodK580nOABXpuH8OfwyQubZwPTVY7ElWkjLxvYBs2ZTYXsRtcHWo2gtaRcKzUPbNUMdIw2tupi4lALKD8Ajf6VEWOOq6cdVC0WYPQL1zSfdQ/FrKP9f6VgRgGy3NS83wtPnktx+zDwzJNiFxs34MQbki1g8p8udQdSqi9mO5Om1XGNDQvE8YrXzycvFcd2i69RcZKIlESiJREoiURKIlESspmuYeNvApjzT4JLx6mSAbr1LQjt3T6dq0c2+i7vDOLmH/AJzdpv2WgoqkAgKQdQQBrfrVQueMivbRRwyND2NGfcvfwrANzmpXtAaSBmsbBKjqGlYk63ALAA32Cr/erDmkGwXCilhewOmcb53Gf4XtcOp92Ikf8RmA/wApJJ+lYxlpzIWzaWOW5jYbdXfwr78QKpFGZ8nKUqgh8rWI1uQSxvp22FXX107m2aMguG3gHDY3l077ucdBp6K3NOlwsjyOQmYCWSR7L2AZjY+lqrF87xe66nyPCqd+DAL2vn0UZWiutoE8wXWyXGe/S1ztrQCT/wBFYElFcAQt0Gw3XnFYiMKh5CMrAkCy3HrbLt61mNslzZ9lrUVFO1rXcgOaelr+iuSYqOIKLPEH1HKYqL/yMPrW0XPJOFyhrGcNYG86HNwvlsstFxvEqqqmLlsfdTEHmaDsHOYfWt46yRhzF1XqPhygqA3A4gnQXWLeM3Jmi5rEsxdNSSxvquh/vUcshkdcGy6NNQCkhbG+LEBu1VUQH9mL9jGc39qgIl2Ktg0JFuXn3t/Ku8LNwxAITMcgO4H/AEF76Vio1Cm4US5jnW7JOV9VMqBdWwGy2XwN4WONfmSi2FQ2PTnuN0X9wfmPXbvVyKIDNy8lxrjJuYIT4ldijjCgBQAALAAWAA0AAGwqU5ryI1uvVYRKIlESiJREoiURKIlESiJWbpYXy0XIvtH4EMNiBLGLRzlmI6LNe7AfxAlrdw1V525XXr/hutJvA7bRanVYDdeut1UdWyPl/K5JHo+5Hz3+tTE42rltHy8+H9rj6Hp5qRUC6dli8bB57iNnbS2XyBQdSQ19Wq5G/s2uvMV1PecuwEnuysrkmYedhGoAHvm5BFxfMN97UaW6C91LI2X65GtAtvmR5q2lgAQ0ZCqDpGWsASLg3v8AXtWb2yKjY0AcxrhkOl9yvMsiFbiRoxHYOApUEEE2VW7/ADpctda2q0e6J7A9ry3Drl9gVcmw+YjJItsgzBlU+TWx27+tYa+wNwpn0wlIMMmVtx+1WMQpV72bIFUghQwYx6izXJANSNc3dU6iJ7XnDfDYWtY3I+yyOAiKRqDva5v3OpqnJYvK9HQRGOBodrvfVe8QxsFBsW0+A6n5D+4rMd9VmrfYctupVxFAAA0A0HwqN2ZurEcQjaGt2WR8PcHbGYhYEJC2zSuPyRDQkfvE2UfEnoasQMucR0XE45xI00WFn1H2C7ngsKkUaxxKFRFCqo2CjYVZOa8CTiV6sIlESiJREoiURKIlESiJREoiURYrxPwVcZA0THKbhka18rjY26jUg+hNCAcirFLUOp5RI1cU4xgZMLIYsQuRvyk6K47xsdGHw1qs+Bw0X0Ck4vTT6OsVjcYAyHzAEagkjRhtWsbXB2ikrnRyRHtC4zHkr0MoZQw2YA/XWtHNs4hW6aUTRh40Kt41LowBtp8Njc3I20vWYzZyr14c6BwBsVjjhOqsBZSbXz2AcOotuQNatiQ6ELhfJfua7bx9l75F0bLdiVsdCgN3LabX3OlYxWdmtxT44XYCS63Sw1urU2HdYTYMWL67m4AtfW5Xp9K35jXSaqs+knipTcEkkei9Ijgu+uUKqWEd81lvcKdhcmsOcwgDdbRxzAvkztYCwGqvcBX2Za48xvZQQFNtrVDUkE5LocCY4RFxOp06dyyVVtcgu+bKLAwd3b9PkHy1Y/Ww+VTOaWjCFyoJmTVDnkjs5D8qZhIXmkEUCGWQ7ImpHqx2RfU6VqyFzjmEreJ09K0knPoF2fwZ4bGCgysQ00hzTOOrWsFW/wCVRoPmdzV2wAwheAq6p1RKZHbrYKwq1koiURKIq0RUoiURKIlESiJREoiURKIvMkQYWYBh2YAj6Gs3I0QG2igf7Awt7/doL9+Ul/7VnG5ZJJ1JXMvEvgbEQyO2Fi5mHZiyLGRmjDG5TISCQDe1r6dBaoZIseYK9RwrjccMQhlGQ3WJwnhjGS6JhZfjIoiHz5hB/oa0bTPGq6cvxBSBpAue5PEvgnF4TDiVXw4a4HKT39f0FrCQ+gHrU4jjt23LzlT8QOjGKJoYOu6xGC4BJlDYyd0v7scZGYntcA/QVBLPHfDGF5ip+Lq2R1oXE9+ykp4eZbs+JkRT+GrBGa/71h5j6CtPmQeyGhaM+Ma9rgGG53Oyhz4PEwxl5DG36U1WRlva9hcetulbtEb3dPsvQUnxu9z8D2XBGoyCz+H8F48xq64dSH81kmiJ82tzcgfQmtzTm/1L0FP8RwNFzHbwUrBeAcfIwDxrAp953dHKj92NCcx7XIo2nANyVis+JGuZhiZmuhw+BeHhFQ4SF8qhczxqXa35ma1yx3JqfGdAF5Nz3El19VmOH8NigXJBEkS/pjUKPoKwXu6rHgVKrVYSiJRFWiKlESiJREoiURKIlESiJREoiURKIlESliisY9nEbmEAyBWyA7F7GwPztWcytXXzK5M+KkmYyMWzahpJh5hY2ZVTYAG+mi+h1rnTYi6x2Xjax7zIRMSTsAoyvuYtTbzTye7brbv8BZfWtBnk721UGD/3p/5H5Vp1e+WMESMhZJsQps429kLar3tpqNDepnRFoBeMlbdAY2h8rbN6D8q9hIACSpImsM/MJbNb66XvYrp6dKicf6sqs0pI/wDrtbZbF4C4g4xJgjD8uxaaNvdiJBKyI2wDEEZRodTYEGrsJcW9peh4S+YizzduxXRqlXYCUWUoiURKIlESiJREoirREFEVKIlESiJREoiURKIlESiJREol1z/xD4JdsQZMOgeKTzNG8mVI5cxJfKQbq1xoNip0100liD7WNlzKygdKbxkNO53Wc4R4SSOzYgiZxqBa0akbWQ+8R+pviAKy2NrB2deqzScMigOPV3VZrifDo8QhjmUMu46FT0ZWGqsO4re/VX3sa9uF4yXO+P8AhLEoSsSHEIfwpFZUkjY/7y5Gndl0Ivdag+W7WJui4r+EYJMUeh1Gy3bwvwJcJCFuXkazSuxuXe1tOyjoOg+dTkgZBdiGFkTcLRZZisKVKIlESiJREoiURKIlEVaIqXoiURKIlESiJREoiURKIlESiJREpZLJREoiU0RKIlESiJREoiURKIlESiJRFUCiKlESiKtqIqURKIlESiJRFUURUFESiJREoiURKIlZRKwiURKIlESiJREoiURKIlEVaIqU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SEhUUEBQWFBQWFxgYFRcUFxgXFxUVFxccFx4YFhUYHCghGBolHRwXITEhJSksLi4uGCAzODMsNygtLy8BCgoKDg0OGxAQGy0mICUvLDcvLywsLCwsLC8vLCwsLCwsLCwsLCwsLCwsLCwsLCwsLCwsLCwsLCwsLCwsLCwsLP/AABEIAOwA1QMBEQACEQEDEQH/xAAcAAEAAQUBAQAAAAAAAAAAAAAABAEDBQYHAgj/xABDEAACAQIEBAMFBQYDBwUBAAABAgMAEQQSITEFE0FRBiJhIzJxgZEHFDNCUkNicoKhsSSS0RVTY3PB4fAWg5OywqL/xAAbAQEAAgMBAQAAAAAAAAAAAAAAAwQBAgUGB//EADYRAAEDAgQDBgUFAQEAAwEAAAEAAgMEERIhMUEFE1EiYXGBkaEGFDKxwRVC0eHwI1IzYoIk/9oADAMBAAIRAxEAPwDstVkSiJREoiURKIlESiJREoiURKIlESiJREoiURKIlESiJREoiURKIlESiJWESsolESiJREoiURKIlESiJREoiVlEoiVhEosJRZSiJREoiURKIlESiJREoiURKIlESiJREoiCiJREoiURKyiVhO9RsbxCKEXmkSMfvsFv6AHc0WjntaLk2WIl8X4cGyLNKTsIomJPwBtm+VG9rJQMrIXuwtNys3hMRzFDWK91awZT2YAmxtY2v1rJbZW7EaphMQJFDLexJGu9wSp/qDRZc3BqoXFeORYdOZLnMet3jjeVVINjmMYOXXvWQ0nRau7JzVrAeJ8JNlEeIju2qqzZGb4K9iflWCLGxWgkaTa6y9YW6UTJKIlESiJREoiURKIlEVaIqURKIlESiJREoiURKIsDxfxVDAxRLzSjdI7WU/vufKvw39Kw57Wi5Kp1FZDTjE8+S1XHcdxM5C5ymbaLD3zN/PbO3yyiq/Pc84Y1w3cUqKl2CAWUnB+FZcvMlUp1yJledv5icoPzNSNgI+s3Vmm4PJK69Q9bBg4444hLgkBAPtBY8xlGjC7eYSLvlPa2lTC2y9BT0UUBMdrdCr8UwXEJIhvHiVtcbcxFup9MyAj+QVreytYLx4Tq1XcOxgwzM41TmNbvd2YD4m4+tZOi0I5kwA7lbiY4eGKJRnmbQDoznzO7HoouST8tyKZjRbPAlkLv2j/BYvj/AISjk1hyRu37NvwpG393XId9V+YNHND/ABXHquHNmu5lweq1XD4jEYZykckkDrvE/njI7hGJBT1Qj+9VS+WI9y4ZrKuidaTtBbHwzx0BZccnK/40d2hP8X5o/ncetTsmZILgrsUvFYZ7C9itwilDAMpDKdQQQQQeoI3rddIG+i9UTwSiJREoiURKIlESiKpoipREoiURKIlZRRuI8QjgjMkzhEHUnr0AHVj0A1rC1c8NFytB4t4knxJITNh4OgU2lkHd2H4Y/dXXuaqy1NsmrzlfxoC7Ili0wrtaLDKM7XyqFv8AFrXGnck219ahgjdK67guPSwvqpe1crfeAcFbD4YBGjOIKjmTZSwdgdfzXy7gWIA3A6V0iAMgvc0sMcQtbJSfv86fi4fMP1QMH+ZRgrD4C9a5q9yY3ZsfbuI/KifeIpJM+FkEeI/NHICnNA6SRsA17aBwLj1GlBmpcMjG4ZRduxG3+6KVFhRGHd7LF+KUO0UoOZirD8p3t3v3tQ4Qoy4yODBrpfqFhfB3iQY0SpNbMJM6KdPZlsyi3UqQAflWjHh2SvcU4Y6kwOZoRn47rJpDMhaUqrTyaXLeygiXULfcjqbDzHsLEb2VQvY6zNAPUlR8FilzZ40mxc2o5uTJGvcRs9lVdvduTbW9Lrd7MrOIaPfzspWL4U2LQjFxopGsXLcmSNv1CXKLE6aAW3ve9ZA2Oi59TDDIMAz8VoRw0sR5eJAWQX06MoNgwNrMNrkde21c2eLluu3ILwfEKR1PIcLSB1V7heOlwpvhj5b3aFieW3fL/um9QPiDW8VSRk5WKHjEkRtIbhb/AMC43HilJS6uthJG2joT3HUHow0NXQQ7RetgnZM3EwrJ1lTJREoiURKIlESiKtEVKIlESiJRFE4rxKPDxNLKbKOg1ZmOyqOpJ6Vm41K0ke2Npc7Rc04xxVp5BLiLCxtFHfyxBtN9ix0Bc/LSqMsxcSBovNSyz8Qk5ceTeqh8ZhlTlEWkVzYqjMu2pJZQSybDQjffUVUp5GPLmjUK/HwinoQ2Scg3UyLFLE5MeHzhgqWaSQLI2u8K3L72Ck9767WaF72mxOql/UaR0mCmbn3LofCI8R93AnMaTEXtEvkivsoUk5rfHWuk6y6kZOWJeHwWK6YlfnAP+jCo1bEtPuw+qiYqSeEhp8VhVUfrhKt8jzd6xeymaIpW2jjd6/0tN8d8LiyDFwSPaR8hRg4DNr5kD6gaH0PSopmi113+CVL+Z8tI0G2d8rhajw3Dc2WOMMFzuq5jsuY2vVZo7WS9JWSNZA57hew0XWocOmCRMPBPHEx8zNiAzGQnS4OdVB9B9K6H0iy+eulNU4zPb4W2WTXDYlrH7ytv3IV/oSxooTJC3Vh9Sp2GhZRZnLnuQo/ooFYt1VZ7gT2RZat4xwssixxymMIWJWZFIkWUe6qhiQhIzC9yDa1heoKyYxsu0XCj+XZOC160TBcRZlkZkGSJ+WXLxprYGxUvodRsdenaqkkbAWg7jReaqvh54u6JTcFjASk2GkAkGqOu9uqsvVT1U9uhANZa98RtsuXBJU0EnaFgui+HOPLiVIICTJbmR32vsynqh1semxsa6DXB4uF7ClqmTsxtWYrZWlWiKlESiJREoiURKIlESiK3icQsaNJIwVEBZmOwUbmiEgC5XNOLY+XGS5wPdBMEbHKEXbO56O1+2mw63o1FS1psfpXAcZeIzcuL6BqViY8RJNFJBMuQXKPa1gUc3sbee5A1PQfM1nQxscJIyrFbxFlFEIYQMST8RiiW7SA2sALrf4ACwGvy3JrZjC9xwrhzsrK6QB4Nj6BZ3gHEI8MTNiY3MrX5ASzrksLkMDlV+5a2hABOtW6aaIMIacxqu9T0UfDowZNT6+S3LhmNxEuHWUwokj+ZY2cjJGduY4U3a2pAHW3S9XHbLqxFpHa0VJeHzSD2+IKL1WAcsAeshJb5grWtlcEzG/8Axsue/P2WLwuHRm/wESdmxcoMn/xs92lPzCjudqxYbKy5zmi87s//ACMvXormN4PBjBhxJM8iIXAGxmdbgsWA2Fm209aEA6rWGrmpS8saATbPoo03CcHiAEEa4eRZpY4WjABzwm99AAdBmsfWsANJvZSisqoLuviBAJB6FTcQ0krSGKzlDklws4GVgNmRrHLmWxB1B9CDWTmoGlkbQHZX0cPsVZ4fgcO5K4dpcHMo88Stky36mE3Rhf8AMAR60st5ZpmC8gD27G351WTieeBZGnYYhFW68qPLKbbgrmysbdrVnCqMr4HC7AR7rB8e8RLPB/hpIr2LPFiI7mWO1yI8xClhv1GnTetXStaLFc81LZAeSRiGy1DOSjNAI/afiMpk862/MrObsOnmHUHTSqBMTnDGDl7Llx8eex2GZpaVhZRiFifDxh5eWgEMhCxsAdbGNri6nTOjXGmvSrD2Q4w8FXJOJUsjbSWIKzMuNGHfDPG7CYj2bSWs/luyOV/ISMrKRcGxG16r00rw9zjawWktNHTAT02Y/cO5dR4BxhMXEJI7gglZEPvRyC11b6g36gg9a6IN810Y5GyNBasjRSJREoiURKIq0RUoiURKyi0Hx1xkOxiB9lCc0p/VINVX1C7n1t2NV5pCBhAuVxOJ1RLm08ZzOq1riOEu0T4ad2ZnYMqgspWNb3VEF9DbUm2o2vXNhld22ztAA0XRbRGjpwynGJx1XkETQy3aVJIyRlCCxkDECNy6kOzHVgLCxOtrmslz45GgAYSq0PDIYQaid3a36DuVYlmlw4ixLBiWDSXsc+UgqhCmwUHt2G1bHA2YvHRU6n4ia1mGILP+HsD95xFn8yoAZb7W/JH89TbsDferFFTgdtRUhmrphNMeyNOi3jiXE0hsGuztokaDM7n0UdNrk2A6mr116uCB0hyyA3OgUH/Z0mJ1xflj6YdDdT/zm/aH90eX+LellKZ2xC0WZ6/wvfEpDK33WG6iwM7rpy4zsi22dtQLbC57VqsRjA3nP127z/Spg4wcUQgsmHiWNQNg0lnIt6Ksf1rYarMjiILnVxv5bKImAMseJVDlkXEvJEe0oyuD8CTY9wTWP2lSmUNe0u0sAfDRXnYypHi8OPbKtmS9uYtznhb94Nex6MOxNYd3LQWY50D/AKToenepcmHhxkSPr3jdbrJGdjY7qw2IPwIrYhRB8lM8tPpsVJwUTohEr8wi9mC5WZbfmANi2+1h6CthkoZCxxu0Wv6LmfFIIYcQBCxKfiCGXMOWykXR0cZwtyGU/S4FUq2MYb3suHURuppxNHHfrZYqLGf4lpZkzYdgRmSzASk7ypHq46Xt8RVR8LjCGRHtBXI6yknntO3PoQreCDytPfOsRUNh8rLcv1EZKXAIsQpHcXrMjg0MA1vmovlqCWZzQAD0Xrw5i75cXLAwZVZRKEPnVgQSO5BG3WxtWKtmJvKjda+y1poX0U4c7OM+xWZ4DxwQy/eIvwH8s2UNlIXQtHcDMUa59VJG40npHGL/AJSG52Ukr/lpw4fQ7TuK6mjAgEEEEAgjUEHW4Par9rLoL1RFSiJREoiURVoipRCsX4k4r92gLj32ISId5G2+QF2PoprBdhF1BUzCGMvK5biox7NHV3ikYh3uRmf39WGpJOZiR1G4uSOWZceIsd2guNwujfLN81OLDa69YHhrJipGwIjWLIoUO5Ck9yLMzLcZrDfQ3qGSVrqZoqNT0XpaaVs0juToMvNRODx5OcJpnfEc2S2oaJ3zG5jX3kXUXJsKmluS3A0YbefmuXxWOCWF3NfYjZT+J4hoojIEZgCoJAFlzMFvqRci+1/pWkYa5+C4XmaHhEs5xuBwHdbL4V5sLcqIplkJllklTzoWyhUOR8rMRoo00Tr1v0U7pgWubYN6L2vyzKdgYzRbwIVzZrDPbLmtrlve197anT1q1e+a2xnTZROLY8xgCMZpZDljU7FrXJY9EUak/wDUisKSCIONychqvXDsEIIzc5mJLyud3c7sf+g6AAdKxokshlcPQBR/DcZ5PMYWadmlPwf3QfUIEHyrNt1JVuu/CNG2H+8154H+Jih2xB/rFGawDlZZqBlH4flecMeRimjPuYi8idhKo86j4gB/89Go/wD6whw1b/gvGLH3SQzD8Bz7cdI2P7Ydgdm+Td7r2WYzz24P3DTv7v4WbB7VnVUrbFYDxNgldomEkccxzRoJGyrMjWLRXGt9AwIuRbYi4qGopxNGQTot2PwG65hj1KRYnnrIZczKih5GNgMvLJUrdgw945iQV3tVUxvErWt0VB01I+QiTJ408FIwOEaLlRZjOJdY2aMopBUyEB9VYix0NqrvnEhLrWttdVa3gvPfzYH5lQ8RLMJIoIgERGUXK6LFMxBBCtZ4xckEdLag3qURxuY6XdXIJnMa2nqSL+xUnGGRJo4Iyk1mJKoCkkS+87NGSQQSb3Nj57C4aooHx4TM+7fHMHzW1XRltMYWnEdvut98B8Suhw7H8MZoj3hJ90fwHy/ApXTgfjCq8LqTLFhf9QyW2VKumlESiJREoiURKysELn3jCWTE4h4of2KFFJNhzXALMT6eVfiGrn1tTHFYPK5VXE+rqGwx6A3KweOxbiNkmjBaItlVQWDBV8oQbsAup0G47VQhhYX81h+rqpOKySTYaSLY59wUV8PFJIrQySMbe0KMSshIAVMo0Btm0AvYi+5qZsj2g80DuWlURTsZTUmbjkf5UjDzB5pMNn5MkSgnOt7AjQhswWwFjqevxrDrtY2RouCqlLwJ73F9S61vdQ8OJBGiTn7yGkBy5QmZVNwXJvby7D8ubS5qxGIuaHhtslh/FRj5bDZjPdbj4M4S0033uUjJHnWCJFCwo5NnkRANSACmc6m7+ldGJ3Z8V1KSV8zcbsgVuePxawo0jmyrv1JvoAB1JOgHUmmmivxxmVwa1ROF4ZrtPPpI4sFJBEMe4QHv1Y9T6AVkKWZ4tgbp91741A0sDxxbyDJcG1lYhWIPcKWPyrFlrTuDZAXbKciAAAbAAD4AWrKjLrklY3hWk2KH/FQ/HNCn+lagqzOQY2Hu/K98cwbSRXj/ABYyJIj++vS/ZhdT6NQha08gY7PQ5FX8FiVniVwPK66gjUdCrDuDcEelZCjkaYpCOixuAY4Zxh3uYmP+Hf8ATp+C3wtdT1GnTXFs1YkAlZzBruPypfHeFJioWjkA7qSAcjgaMAfiRbqCR1rYaWXPkj5jcK5lHFkZg+bOHAlXMWN1AUhWOpGUAr3GWuVNfHhvn1XkpAWVQFSLtGV+5YfCSxz4kiITK8QaVs0gVVKtYSKhABaxFw4v/W+XtMUV5LEOyyGZ8V6XlPLB8i7TOx0WQUhA8k95nGbJrywuY3dCS1hcgNdtNTtcVEWFzmsYLBRQ1rKp3Jq2gEaKyBNHEJ4PNJJCFjZiGYI5DKC+UMzrltrcdNLgULYpXcpwyBzVt1RPSu5mrLa9FkuF4uWPkYk++QJSqixyvq8TD9RXbbX+GpKeVrJixugNlyqqM0tQ2oaey/VdWw8yuquhzKwDKRsVIuCPlXVXaBuAV7rCyq0RUoiURKIovFsaIYZZSLiNGe3fKL2HqTp86HuWr3BrS47Lk7ffEVpoijKcgkDGxLmTNJIulrXJGvc9q408lNNLy36qnwySRkD6ojIk+i8R8TnTEN7ItHLdTLplzBXLIL62GYbjaPqdKw+nicwC+bdlpBVubA+qe3N/+Chz4uN8ORh5+VKJcirGACACQ1gAWN0v5hYXI7E1M1sglAe27bKOlpmUsHzbz2zsrvE8FJypJIQDLlu7sxAblC2iXOZhoBcWud70jmjYQw6XyyWlO2rrCZ5XWZ+F7lxDmEFEKSMAihzqWO7kkkgAXP8ALt0oxgbIe1cLnVb6eSZojFmtzJ6q3iOI8SciFZDBEgCosB5cYVdAc/vufide1dA1MYzBXbj4pQNpw8m56K7/ALZ4lERGk33gaMDPEr8thswdgCT8SbUbVNIzWafi1M5he44B43JWB8Q4zEStbF4gzN1XN5F9OWoCD6XrdsuLRdjhj4Kppc1pHjv4Knh3xHPgZM0DeW/niYnluva35TvZh/UaHbFdXJqRtsgulw/aOJoi+GwzEi4ImkRNR08mc/W1Ye4MNivN1VcynkEb91A4P9rEZJGLgaM30aH2in0ZTZgfhetrtXQcAAO0PVSh9rOG5hUwz5P1gR3+aZ7gfAk+lYy6rPIcGhxt6qvDftLwQLZoZ4IyxYyMqsmZzqSEclbnsDvWQL6LWSTTERdQuNfauge2EgE0an35WKBiOsa5SR8SBtt1rOEbqVkL3C4WV4R9puEmGWdZIHOhVkMitf8AS0YNx8QK17PVVpHCPNzlqvH5Y88owEeVJyvtJEIUSbFcrecRsoABAXKx030oua1z2uJyGyqOr6NxLSBe2uqxcCSSrhUSRo8SRIuIzMBZQpzA+RtCoBBF+h6VC5wZje4XblZS0sMJYX0xzPp6KzLjFwuFC4eNmIc+00vqR5WYdr2AIylSOo0lbG582J5sLKpeKZphnaBJp5dQslFFHE7ti0Kkxaxk51jdSGLIUJykncixFwbWqs8Pe0cnrmeqkgL6e8FVm3QH+VZ4aSF9uZElUxrHHIwUsZDIcza2kUjbfLnax6CSTN1oxcbkKSeldJTuieLAfSuk+AMbmheI/sWsvrE4zr9DnX+SuhEcTAQo+Gy82Ed2XotnrdX0oiURKIlEWn/apiimByg5TLKietlvIQPjkt86A5FVqo/8nLU2gxLo+WRVgRgbZfO6mzOma+lrXv1zWrgPdTMlGIdoqtRPkfwtwGgusbNiMSl5H5f3SFr2LANKBIdLdArSAMeuW3erXLhccDbh7vZXOHkyUbMYyAXjF4mLnLPJ7Mz/AJvKrmOKO4sGBGZ2CaWJ8yj1reNkkcWBpvb/AHsqLns4hVlrvoaNuqiYVwMQXw8cssU4XIjSHM7hg73c+5GGzMdrm2wBFbvB5X/RwDhuB/s10IpIS7kRjQaLLqriW0kRUpGCFQ8xQJC2zLpay2+tbU1O+pixQ5hea4lw98TnN0BN7fhSjIf0Sf5DU36RU9FyPkpOoXkzH/dy/wCT/vWf0mqtos/IvG4WP4hw8OMvLmUXuRGi+Y9yd771Kzh9W3ULr8Pq6imN+ycsrk5LHJwMAghMSbEHWNbaa63OtTfJVQ0auvJxyqewsOHPe6l4iBkJfD4eVJCCNEXI3o65/oelajhdScnDJcQCSXKdwLfceCzWGwjFQS5UnXLkUEeh1NdCLgzMPavdQuawZXPqqrwqxJDlb6nKkYufU5am/RoL9yyXggC59SsW2Bcs3NgeYBjy83JsFHW1xqSL7bWFc+fhUwd/xNgpX4hYxPDfVRsbwtpJFY4eQKotlVoQDYk62bTetRwypta+au01ZLBA6Pm3vubrJ8ybphn/AM8Q/wD1UX6LUHUrkmnL7l02vcVbxSzujKMOQbXUmRNGGqnQ9Dass4JM04rrMVMyN4s8d+ShYriGaCLE4e/PMhWxstvMYygbdCRmN9Robgb1zRCRO6KUdkL01LRx0sAkvmFGOHEJhVZSyyoOarHaRgFNv0gMUFvy5lI7VmJ5ka7ENNPBY4hBG9gqGfVrdXJZQHlxM8xLjIFjFhqAyEODv01BGjEi4stYDHNaIo25Z5oH/PQOEmuVj/C947icYPOxipLCsLfd7rnBkIAyPY2Og09SxqIU7mjBAbEntKahrWyEwy/U0LZvBmNC8Syxm8MkSxjW5LGP7wmY91XOvzHztUTncu0n1FRsjjp5zGz92a6fVpXUoiURKIq0Kbrn32rTfgIRdVXETH4xqqj/AO7VrISG4eq5vEnWjDQbEmy13j8kqYYLGwVpRzDcgGMWs1+pBDIPiDXEpuXJMXuH05K4Im0dMyBx+rLzKhcZ4ZCJlw8bsc6o8y7rIY5W9o19ibPoCASw7VYppZXNMjxnfJV+Ly/KRBsellIiacSyywLEyxqIxncqVK3kawCnX3eo0UjrWJnREBjiQTnkouCRuipTMdTmvWMhV0ZTLabKwRVbIr2CuyON8shsBbtprWmJ8bgGtu3fr5LfgrGyMfUA9pxUXiBxUM0jT4qCFSkbezheUAFzGFUe8TfrrfPV7htfyosNMwm5Op6LpVlFHM+8hV2RpBnvxFbpIkTf4QmzyC6j5jrtVo8brCQBHqCdeirfpVLsVSMS5go4kpYzNAP8J+2UXZb36DrtWv67VkX5e19Qn6VTdV4jxDty7cR/FLhP8Fa+S2YkE6DzDU73qQ8XrgSOXpbcbrH6ZSdV4inZxmTibEcpptMIL8tL33G+hsOvS9au4tXt1i3A1G6fp1H1XjESmMNn4pIMqJIR90W+WQgLYW1bUaDUVgcXrnaR7kahbfptF1+6SzZRITxSX2QQvbCL+0tlt5dScw270HF68kWj1vuNlkcOpFcdsufNxSX2bojWwyGzSC6geTX5Vo3jFfl2NR1Gyx+mUf8Ar/yonHMVJBFM0eOnkeJ2jy/dY7GRVLG7ZdE8pu1TU/Fqx5AeAAe9Dw2kANh91I8RzywPhEQvKrJzZJcwWRrflXTIi6qbZdarUvEZpjI977EGwCvRcGbPaONmqjx+JiWK8vFAjvJBb5Hk61YNZWgXEo9FvH8NBzyzlG4714/9VXTNy8Xva3Miv8bcrasmrrb25o9FgfD7SzHycuirwaTDFJjiwU5bq8QaS755GZ+ZZQFLg2U6bAjaufVmoc9pizJ+orSThvID2z5AjIL0+KwohlklXM8yAqCdLqcpELDVXzHN8FFayMn5gANgFzOHuaI3wSag+yssySDD4zJzNY1kykg3WQWYW3OYW/mHYVP2hijJz2XLopTBUuhccr3CymGx/LZZMdZVkZJI+ZZr+XRiBsQ2QkW0uKqPjMjCynOmRsui+HDXNmIysrnhDHRSYhcRCnLV8XECvQOcsbZbdDmv8zVyJj43MY83NlBUyh3Eow0bH8rtNWV1koiURKIlZRaD9oKZsTEp2OHlH+Z0B/sKr1DsIB71wuNyFjWHvWncLx6SYbENiWVp4VK5G0tHGAtkzf7wqb26m3SudLG+OoYIx2TmV23BlXTZnMC47lThGHEQu37KJVJJub5c7LfsoCAD4+tWZswB1K8dWzvmwgm9z7aLxwx40b2eIL8yLPKpYsI2d7sEGy6AAk3sFv61FIDILvbaxy716OsdJTUohhFyR6Kbgg+Iuq4Mkz5o4sQ5TfUqykgtGgCuwIBubHWtTDeUDmafturvDqdtNTNbhzW4ReFgrZsQ2dyAzm90iiQ5kjjuNTnuc1h6AAADs0NNHEA4bX991FVyPkOHbf8AhXYuBIMxK2OjOBa7St7i37gEXPrVwxxhuEDa3luVz2se45k/7RXX8OqgAUXdmJvsOa2rSabAD61FHHBjxbWt5bKSWOYMtiz1Xo8KU2yDRbpGTuzfmdj0QZduuUVZuy5xDX7dFEY3Ws06e53KjxcHjPTKpW97WyQL1Pq2thsNakLmloFr7eJ/pRCIk6nr5Kp4bC9y0aqCA1yATHCh8p/jYg1EyFkeTRne/iVLjc4XOn2CPw6LUvGqg2kkFh5I1sEX+M2H0rb5eMgADTTxOvksOkccyciM/DYL0MFGBaRFBb2smg9mg91R+8dB31rV0MbrEDIZD8oJC24cczme4bBQfE+BjMPJAyvijeS1xlWTcWHpmPrl9a51RTwwRuqHfsBA8VbgkkdI2MH6jn3DotG8TYsS4l8vuRWhQDYBNWt/MbfyCuLRxlkAxfUcz5r6ZwCCzHSHrYeSxlWF6AdUrKK9w+CNpQXXOVAcD9XLcMVtsbi+/at8T8Ja1eC+MnOgkhnGl7O/CyGCxzNPHIYCkBaRo5eWFUeR1z5RcAkkX22J21qF8Y5TmNfc5eK8yWxsnbUnIEKRhDzlOeNYlxCc1VU7gkqWtYZD7h06+bQmn0aZ4TY3XE46wxzR1ICh8Iw2ImBknEbJhxyWBuZHEasrMF22Zb97DtSWaGB2Burs/VdSdklTRYosrC4V7DSR4ZEdAFjGMhaw2yjEICR6WUmrUZJmu7W34XDozI+vbjzIGfoV3GrK9SlEQ0RKIlEXK/tAxR/2rEAdEgVCOl5WkN/jdY6hqD2bKDinD2zcLkm3aQsDicDG8mWVQcsyuvfK4Jt8DIDUIkOAWXlI6iTl4mHUEeY/pXMQf8K5Jtzbkk9BK1tT0AUj6VFrICNrrWBofXMadBb21UfA8Rjw+JmPDsMZRKVjTKTlzRgl1W40Uix7VHLTvmhbzn2w+917ps8bZC1gufwsjwvjJwskMbSQwh2kkS6k5WZrLGoNrWzsLk28o0FYdDnz4xci3n3qrR8Q+ZLo3Nw2Nl0fBcXjiwSTYyUAC4Z5N3YSEXCjcsRcAd9BXXjc+RoO+S3cwXWvY3xM2JLwRucG7uUhvkMkh0zS5wSsaICWK+8bCxFWA22ZWgyFlj+BeMHwsUK4mb70x5Ydbrzo1my5HWXRXU5lUq9mBDatasuZuE1W/wDDcTBiIlkw7B4yuUEX0ANypG6nSxB1qK7gc0wCyjYiO9w+me8kvpCmy/PT/wDqrUb759Mv7VN7CDh6/wCsrbAD3xpbnTfAe5H/AE2/dPetxd32URaGZ7DMqwBe3N/58/8A+E/7VLewuPAfyozmRfx/peoYM5UP70h50vog91fhQvwg22yH8rAYSRfU9o+AWqcY4t7afEalYIyVHeWTyxr8l6f8QVxuOOuIqQb5uXS4RFzpHTdcgtAhWwAJuep7k6kn4m5+dUn6r67SwCGJrB0XusKyhoilcPmRRIFjeTFH8AJuAENza4G9730IFtyKw7Fdvaswa3Xg/iiETv5cgNtlk8JNO6h5JY4o0Csqf73ODJyyb6FbNlNtS1RuZE2SzASXb9F5OJhqqV0Jyw3H9qNhsLIk0M5cGObOqxn34hInOUHWxBC302JtrUnNY8PYGkEb9drqhxSkcKAYjchROPyYiNmXDOAsjoQotmLyKYyVP6fKLj1vUtOyJ7Q+QaKPhXEMNNgOguvPiQCKKKBdo0Zz2IVCi3+LEn+WswHE4v6q58K05qamaodoAfdd/gPlX+Ef2q4uiTcr3WESiJREoi5N9quHK41JBpnhTL/FFIx//SVDNlmvRcHp21dJPTHcfyta8RxNPFHLAxW7Kj2NiAWHbqr/ANzUVO4R4gV81p4zRVElPMMxf/eizWNj0ijUE3ljUAC5shzbfBarhwu53cuZRxvllfgzNj7qLM7xGb7uFzlTlzeXIJSAzDTfMrdtx8xDJmgvNwF2eH1rqU4pWm5yPkp+FVJ2WGfDyBp5UHNGoLxutwkm6hVUsTYXJPUGtI43Nma5j+yNQvRxPZJFjDfqW/8AizAr91WxWOOFkYkgELGhFycxGgGpHULaxruRntLRwystK8RRRY6WGTBQRciNZ887Rhcyq0TM8CKAxZdw5GxawN6labarCt+EGiwTzTSQwNhOUnLnjUB3TmuM5R/NJcnLmFmYILKdKOzGRRbt4SFua4xCTxTSM0OTUKBqVv8AlI2yaWyk97QyLZZ2bDBr365QfUKb5fhcn61gPIFlG6ME3UWeLMwVhoxzvfbKlsoPzsfrU0bjmoZGguF1A5Zkyg7zvnf/AJSbD5+X61aBw3PQZeKp4S+wP7vsrXEsWI8PNOxtzDYekS6fSwY/OjfraNm5lHn/AJl41dl5LmviGQrFDEQVeUnEzA7j8qIfhoP/AGq8wJzUVMtQdBkF7b4doQC1ltBcrCWrde/VawipRYV7AzYlHzYOMyPlIbKASqFlJIzd7Ad6xI2F7MMhtf7rzPxGHBrXNCmPi4JYsRLKHVA7yQflcK0hXm5ehBdVym+in0phla9jWHxK8PAGYn576dCrWH4HyPurc28uZGmj0soaNwMnWwNgb9SNq2FUZXPGGwGnkVW4uwCjfnssrioV58UjWuqSgE9D5Tf5AH61rHicwtC8bA55p3Rs3IWCwinF4lLDSeaJEB6Qhhf6rzG+dW4xYhvRfVOF0H6bwUk/U7XzX0JVjcrjJWFlBREoiURaL9rOAzQRTgaxPlb+Cay//cR/U1pILtsuzwKflVQB0K5nFiWQqARyy6mS/QKb5h8wL+lVmAG4crXxdwMTxmpib2wM+9bJisVy3gfccw6jWwMUnm01IGh01ttVTk81jmHJfLuAPENUXOyy9Fi5o8U4TEyBMkxXOwb8OJrBQymxBJVbHXVulSQywNvCzUe69FxGkLm88j/HL8rZ/DmKmjxWHhxWTKxvAyHTyI4yPfUSeZRe1jlPWwqKmhiklMkd9cwV0o2PZAGkaBbJ4h4SMVjoI5VkMQidwVksqyqwA9mfKxseoO4Nxau81wa24Vc5rTPtI4bBh2hjikxLzCNrxxuXtCmVVE4A8sWwLG5sOtSxOc/MhDYLz4VwUGIxkgxk2JWcIVOduUnMkYo8cBCrcFbDUBib+tZfiAyCLeMD4dSPFPlEoBiT2pncsSrWVSC1jlAFiQf61C59xmsrO4LEMbpLpIu9hZXXo6eh6j8p07ExWS6kSxhgQeosfh/5etmutZauaDdWJMNqx7pkW35R1t9R/lFbtlyt33KiMd3HwstV8dKrHD4XMFVmFxcDyJ52zX6FVC/+4K51ZWPY17W9PurENK1zwdguacXxgmxE0gOhcqn8EfkFvQ+Zv5qrQR8uFrd9/NfQeCsYyHHcXKi3qWy7PMb1CXphd0Tms6hL0sUMrNiPVVw+IkEiRRTckSkCR7e5GnnzX6agAepFZMTSwuc252C8t8RPYcBDt81kr4RpyMQwmVQssfNAHNOJykAqoAaxDMehJB71ofmDGCxtiTY91l41kLGVL5QcioPAIZDNIbgxnEXUkEuUUOy+cnRbZOhvYVYmwtaAdSFxuL1jOW6PqPypHibE8xhCh0F+cRtYi3Lv3PXsPjUdOOWC4q58G8CdUzc6VvYHusz9m2B5nEEa2kEbyfBmHKX+jP8ASp6YXBJXvfiSUNYyEaLsdTLx/clFlKIlEVTRFD4vgknglik9x0ZSeouNx6jceootmuLCHN1C+e8LOHXMDfcdtutvXf5iqcjS1y+mUFQKmAOOu6l4XFmNogdYkcttcpdWXTuut7dOlMntPVeH+JfhQFslRSNzOoHrksvjpppXw8YyHBsOXKwKkGNri56jQ5bg769aqNgZGHP/AHaheboeKteG003ZdoQVhuNcPihmjMEshVh7IFswjAZ82R99JEVgd9b1bpJXvjLnixC9HQj/APsEX7XAhdHXxVLPw2GaNxFO06YaZhHnySFsjMov5bghhfo1t66LLXuudPEYnua7YqBxDw9i4JESOdHj5c0uI8rLI0ZZFcGVpCxZ7j8y2EbWYVMHNN8lBZQYeEz4iZYoJkjwU8TpFkiYKOSQ7Kqs3MRczEi7A3DCwAFLgJZbZ4Zaa2JSaZ5o4pMiBUYSILDVJC5Z1Hm967eXqLCo3YTmAsrNDFeUc1hlB8mIS2W/74/Zt3v5Ttpew0ssqdBiDtIArdLe6/W6H4dDqPXc6kItf8Z8dmw+VMPy1LKXd5MxKKGVPZoqnM5LaZtNNb1BNJy239FsxuJavLJhic00ccrHd5Q8jk6ndotBodBYdhXnHtq3uPaPkuizABmExOGw6qrfc8OVf3SF3+QhNq1i+Yc4t5rrj/dVJjDQLD3V2LhcbqCMFhrEabDT/wCKon1D43FrpXen9rcOOw91iJ5cOrAHh8Ju/LuLZQ2YpYkxi2qmr7IKhzcQmKiNQb2t7r3xeKPDoztw2AhVZ/ej2Ugfo3JIAHW9aUwkmdYTn0WznuGTW5+K1DhUEAlL4mwVUd2jAOWR3a6xkDZAV2/dFdmcymPDDqbZ9ArPE6dkAjYczqpGL4Rh5mEkJMKPI0gbQZIQgzDewUPova5tW0MkrW4XaheKrK0tneIsxb3Xp+Ks1xACi5m87AXy2CKYx8Bue/WsWaO07MrscH+EZastlqcm9PdWEjCiw9ev1JPU9b1AXFxX1GCGOmjEbRZoXUvsm4dlwzYg2JxDXU9ooyUUfNs7fzCr7BhaAvn3Far5ipc7YZBbzWVzUoiqKIqURKIqMtwR30+ulZCL5wfDmM2tZkJR178slT/MCDaq8hzsV9AoATTsmZ07Q/26vIwIBGx2qs4YfqXajkEjQ4aFVjZkvkNg3vKRdGv+pe/qLGt2u/8AS87xf4YpK8l1sL+oyUKONUNuW92K2YsGVSGJsul1BBO/pqas4sTV56l4NXUlfE6SxYDt4broP2VTK0mJw0mqyCOdNbHOhCEg9CCImuOtbwyYmZKb4hg5dXiGjgs/xeblTzYuYmWDDLHCYyfM7aSmRQCFkdS6gIR0NtRY2Gi4XAWPxuO574ficQOHjjmCOJFYmQORA0kqKcsQRWJzMbkDUgAVkNsM0C255mAz5St9RLB7aOTQC7xL5m0A2vYfmrWyyVFTHqzEgHPpmfDEOTt+Lhz5xtsVYgdaWRUl4lBgwrSyqiv+HEmZWkYnZMKwJB9Vt6itXusLrK5nx3DcSxGIecCUARMYBzEUozMDy/KwFgP6iuf87TEYXm+e4U7YpBorMvBsfkbLzmK4ZCl5jriWZeZfz65VzWB0061WFVSXacgLkE222UnJkKiSeH+IN+WYFcMGF5S3MxJK5lY59tWNthlqUVlG05Ea9NlqIZTkVMXwZjJOZmlljVETlgSN7V+Xds3mOufS5+VV38TpmkWbe+uWiy2GQ7qFjfCmNyzBY5GPPRYwJNDh7Pmdbto98vmOupqy3iNKSMxoVoYXgEqFxzBYiPGtHIZRBctEGkLB0QgKxFzc3I1PapoZoXQBzAL+Fl1eE0zn1oB0CxnFMDJLJ5GCrlGa5Pdug3qWGcRssd11uLcMmrai7DawF1kTh8xUykOVAVRayKo2Cp/reoXS6hqscN+G6Wj7RGJ2tz1V+oT0C9FcDJQ8TNcN+hQS5/VbXKPTuflU7BawOq5FVUGVrrGzW6nr3L6B8L8P+74PDw9UiQH+K12/qTVsr5483cSspWFqlYRKIlESiJTRYXJPtK4GYMSZ1HssQbkj8kwGo9Ayrm+IbvUc7bi4XrfhytsTA7yWllSuqi46qO/dfX0qs04xYr0jmmAlzRcdOneriOCLg3HetS0jVWYpWyNu05LxMdVH739ACf8ASt25BQVWb2N716ix0mHngmgbI6PbuGVhqrDqpsAf9akpn4b3XL43Rio5Y3uukeC8evLbF40BryzPzblkwjM1yjoQOXpa0utxa5UWFXsWJoLV4WogdBIWP2WV8QH77h5Dw11d3QqZRYwMB0c2OduxS5BFiQNCaTuoVnMHhYpY45UBjMiK942MZ8yg65CA2/W9aOdYrKi8YgVAOdOTc+VZIopWY9kAQMT61pLUMjZicVs1hcbLTfEXFBlxeJkgR3hSJQsgUkiwOtr5NWJygmuHPLJUyxsa8tDlda1sbHEha9/6kjPD2xn3KEMsojyEDKb28wOW/Ws/p8jKsQ8wkEXusNmZy8VgmL8TCLBwT/cos80jpy7WAy3sR5bkmw0raPhj31boOYeyB7rX5hoiD7BXOL+JVgw2GmbBRl5890PlyFCOuW+txUcPDHvqXw8wjCtnVTWxteBqvfHfEEeHXDWwQkbERCQqDbJtpopvv6bVpS8OlmxjmHsnosuqGMDchmonivxDDhcTyBgklsiMTnZTdxe2gNWaKglmhMhfaxI01ssPkbiDQMytfhiAldrZSwuQGZgoLHyrmN7DSrrjZttl7LhlE2ml7yM1dU+c+qg/Qt/qK1I7C6LXWqnDqB7K8TUeE3yVpzgwaqPm5m2idT1f+HsvrU1g0XKoEvqzZuTPv/Szvg/g33rFxRAezjIlm7BEN1X+ZrC3YNUlO25xFcjj9W2KEU8ep+y7pU2q8WlESiJREoiURKIoHHuFrisPJC+mcaN+lxqrD4MAaypYZXRSB7dQuDMjKWSQZXRmR17OpsR/50tVGRha5fTKCrbVQiQb6qO8JBJQ2J3B91vj2PrWWuByctZKdzTzIcj02KsJPmlAIKlVPlbqSR7vcWH9akc2zDhVRtUJKtoeMJaDrv4K7jh7n/MX+laxCwN1NXjFywP/AEFnfDPEooZ8uKznCzqUljUMyu4F0LIgJcWDLbrmF7gVYpXEjCFwvialsBMuiYLicEEStw+Kfk2uIhhMSYmB19k4jOQknpdT2GpqyWm+a8gDksXLxrGDh6jhkDtJHPJDIkiZZYYhd0ujHQ5DGLm+hBtrWr2D9xWb9FgoI+JYpiCowd7cyQMZ8Q/Wwcm0Y33IA6VWj4W2R2OQl3S+notZK8RiwGazfDvCuHiXIqvLc5pRzGcSN+qeRjkO36dK7DKWJtiGjLcj7BcuWqkfkT5DTzKnSYCJyPZq+W3kjuIltsXdtCw72Hoan5TcWM/V1OvkFWMrrYQb9w08yqDh8RcyZQ7DsSsEZta92Nr2tcixPc1kMa1+ICzuupWC9xFr3ttoAgwCM/MyB2H5tUhj2vlzd7C9rXt1oI2RuLhkT6lBJI4WJuB6BVwuBQXaNOYRfztdYox+kFjt6XA9KNY1mgDb7DUrfE51ibm3oFpnjDDQxGOOIXeRuZJJqcyxAAKGa7EBmXqPd2qjXO5UJawW7t16T4WpzU1gc91w0eS1raX+T+zf9641iY7L6Q54ZVZm1x+VHxsxDoYxzCAysoPQ2NyemoG9SRtu3C5Uqyoe2oY+EYjmCB/K9rhWfWYgjoi+4Pifzf2rR0jW5NU0dFLOcdSf/wAjRS5HAH0AAFySTYBR1JOgFaNY57rK5UTx00Re85D/AFl2fwF4e+54fzi08vnmPY28sd+yjT43PWr30jCvm9dUuqJzI7yWyVhVEoiURKIlESiJREosFc/+0zwyGjfGQKTKgBlRf2sa7tb9arrfqBbWwth8Yfqurwzib6N9tjquXffk/Mcv8QI+d9jVUwkFe3ZxKEgFxI8V4mmhcWZkI/iFx6g9KND26LE8lJM2znD8qJLNlIyNzQpuFsS2xGjAWO/Wp2tDhnkuXNK6NwMZ5gG26nQ4mUMjxLkZHRwZO6MGHlHw9KjiLY3XvdWKxs1fBgwYe8rYsP4wxySmRGgQNcvGkTLE5P5iC5yt+8LX63qYVLScwuQ/4btGXGUaLPeHfEBnxEjM2XnRJMeZmClltESoSwk05Y+WtdwMa5owtXgZTJHcOcMjqtmWRWHlDSgdWtFAv8otf50w4cjl3alQhweMQzHfkFHfHxt5TJG+X8oYRwp8R7zmmTM/7KYXv2v7BUGMjbTmI4G2YhIh/DGNXNbE4e73K1a2/f7BXEIcZhaQDTPIQkK/woN//NKzfDle3hr6rGHFqPwPRe1Gf3QZyv5n8kKW7Lp/0+FL4fq7PuSsgYhkCbeQC0XxD4oxH3h44pIikLBfcLKzWBNlDKAovb5GqFTW8k4WNz916nhHw43iEXNlktnkBota4nxHEzTc3EFZbJkUIBGEW+byodK580nOABXpuH8OfwyQubZwPTVY7ElWkjLxvYBs2ZTYXsRtcHWo2gtaRcKzUPbNUMdIw2tupi4lALKD8Ajf6VEWOOq6cdVC0WYPQL1zSfdQ/FrKP9f6VgRgGy3NS83wtPnktx+zDwzJNiFxs34MQbki1g8p8udQdSqi9mO5Om1XGNDQvE8YrXzycvFcd2i69RcZKIlESiJREoiURKIlESspmuYeNvApjzT4JLx6mSAbr1LQjt3T6dq0c2+i7vDOLmH/AJzdpv2WgoqkAgKQdQQBrfrVQueMivbRRwyND2NGfcvfwrANzmpXtAaSBmsbBKjqGlYk63ALAA32Cr/erDmkGwXCilhewOmcb53Gf4XtcOp92Ikf8RmA/wApJJ+lYxlpzIWzaWOW5jYbdXfwr78QKpFGZ8nKUqgh8rWI1uQSxvp22FXX107m2aMguG3gHDY3l077ucdBp6K3NOlwsjyOQmYCWSR7L2AZjY+lqrF87xe66nyPCqd+DAL2vn0UZWiutoE8wXWyXGe/S1ztrQCT/wBFYElFcAQt0Gw3XnFYiMKh5CMrAkCy3HrbLt61mNslzZ9lrUVFO1rXcgOaelr+iuSYqOIKLPEH1HKYqL/yMPrW0XPJOFyhrGcNYG86HNwvlsstFxvEqqqmLlsfdTEHmaDsHOYfWt46yRhzF1XqPhygqA3A4gnQXWLeM3Jmi5rEsxdNSSxvquh/vUcshkdcGy6NNQCkhbG+LEBu1VUQH9mL9jGc39qgIl2Ktg0JFuXn3t/Ku8LNwxAITMcgO4H/AEF76Vio1Cm4US5jnW7JOV9VMqBdWwGy2XwN4WONfmSi2FQ2PTnuN0X9wfmPXbvVyKIDNy8lxrjJuYIT4ldijjCgBQAALAAWAA0AAGwqU5ryI1uvVYRKIlESiJREoiURKIlESiJWbpYXy0XIvtH4EMNiBLGLRzlmI6LNe7AfxAlrdw1V525XXr/hutJvA7bRanVYDdeut1UdWyPl/K5JHo+5Hz3+tTE42rltHy8+H9rj6Hp5qRUC6dli8bB57iNnbS2XyBQdSQ19Wq5G/s2uvMV1PecuwEnuysrkmYedhGoAHvm5BFxfMN97UaW6C91LI2X65GtAtvmR5q2lgAQ0ZCqDpGWsASLg3v8AXtWb2yKjY0AcxrhkOl9yvMsiFbiRoxHYOApUEEE2VW7/ADpctda2q0e6J7A9ry3Drl9gVcmw+YjJItsgzBlU+TWx27+tYa+wNwpn0wlIMMmVtx+1WMQpV72bIFUghQwYx6izXJANSNc3dU6iJ7XnDfDYWtY3I+yyOAiKRqDva5v3OpqnJYvK9HQRGOBodrvfVe8QxsFBsW0+A6n5D+4rMd9VmrfYctupVxFAAA0A0HwqN2ZurEcQjaGt2WR8PcHbGYhYEJC2zSuPyRDQkfvE2UfEnoasQMucR0XE45xI00WFn1H2C7ngsKkUaxxKFRFCqo2CjYVZOa8CTiV6sIlESiJREoiURKIlESiJREoiURYrxPwVcZA0THKbhka18rjY26jUg+hNCAcirFLUOp5RI1cU4xgZMLIYsQuRvyk6K47xsdGHw1qs+Bw0X0Ck4vTT6OsVjcYAyHzAEagkjRhtWsbXB2ikrnRyRHtC4zHkr0MoZQw2YA/XWtHNs4hW6aUTRh40Kt41LowBtp8Njc3I20vWYzZyr14c6BwBsVjjhOqsBZSbXz2AcOotuQNatiQ6ELhfJfua7bx9l75F0bLdiVsdCgN3LabX3OlYxWdmtxT44XYCS63Sw1urU2HdYTYMWL67m4AtfW5Xp9K35jXSaqs+knipTcEkkei9Ijgu+uUKqWEd81lvcKdhcmsOcwgDdbRxzAvkztYCwGqvcBX2Za48xvZQQFNtrVDUkE5LocCY4RFxOp06dyyVVtcgu+bKLAwd3b9PkHy1Y/Ww+VTOaWjCFyoJmTVDnkjs5D8qZhIXmkEUCGWQ7ImpHqx2RfU6VqyFzjmEreJ09K0knPoF2fwZ4bGCgysQ00hzTOOrWsFW/wCVRoPmdzV2wAwheAq6p1RKZHbrYKwq1koiURKIq0RUoiURKIlESiJREoiURKIvMkQYWYBh2YAj6Gs3I0QG2igf7Awt7/doL9+Ul/7VnG5ZJJ1JXMvEvgbEQyO2Fi5mHZiyLGRmjDG5TISCQDe1r6dBaoZIseYK9RwrjccMQhlGQ3WJwnhjGS6JhZfjIoiHz5hB/oa0bTPGq6cvxBSBpAue5PEvgnF4TDiVXw4a4HKT39f0FrCQ+gHrU4jjt23LzlT8QOjGKJoYOu6xGC4BJlDYyd0v7scZGYntcA/QVBLPHfDGF5ip+Lq2R1oXE9+ykp4eZbs+JkRT+GrBGa/71h5j6CtPmQeyGhaM+Ma9rgGG53Oyhz4PEwxl5DG36U1WRlva9hcetulbtEb3dPsvQUnxu9z8D2XBGoyCz+H8F48xq64dSH81kmiJ82tzcgfQmtzTm/1L0FP8RwNFzHbwUrBeAcfIwDxrAp953dHKj92NCcx7XIo2nANyVis+JGuZhiZmuhw+BeHhFQ4SF8qhczxqXa35ma1yx3JqfGdAF5Nz3El19VmOH8NigXJBEkS/pjUKPoKwXu6rHgVKrVYSiJRFWiKlESiJREoiURKIlESiJREoiURKIlESliisY9nEbmEAyBWyA7F7GwPztWcytXXzK5M+KkmYyMWzahpJh5hY2ZVTYAG+mi+h1rnTYi6x2Xjax7zIRMSTsAoyvuYtTbzTye7brbv8BZfWtBnk721UGD/3p/5H5Vp1e+WMESMhZJsQps429kLar3tpqNDepnRFoBeMlbdAY2h8rbN6D8q9hIACSpImsM/MJbNb66XvYrp6dKicf6sqs0pI/wDrtbZbF4C4g4xJgjD8uxaaNvdiJBKyI2wDEEZRodTYEGrsJcW9peh4S+YizzduxXRqlXYCUWUoiURKIlESiJREoirREFEVKIlESiJREoiURKIlESiJREol1z/xD4JdsQZMOgeKTzNG8mVI5cxJfKQbq1xoNip0100liD7WNlzKygdKbxkNO53Wc4R4SSOzYgiZxqBa0akbWQ+8R+pviAKy2NrB2deqzScMigOPV3VZrifDo8QhjmUMu46FT0ZWGqsO4re/VX3sa9uF4yXO+P8AhLEoSsSHEIfwpFZUkjY/7y5Gndl0Ivdag+W7WJui4r+EYJMUeh1Gy3bwvwJcJCFuXkazSuxuXe1tOyjoOg+dTkgZBdiGFkTcLRZZisKVKIlESiJREoiURKIlEVaIqXoiURKIlESiJREoiURKIlESiJREpZLJREoiU0RKIlESiJREoiURKIlESiJRFUCiKlESiKtqIqURKIlESiJRFUURUFESiJREoiURKIlZRKwiURKIlESiJREoiURKIlEVaIqUR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modernlib.ru/books/bse/bolshaya_sovetskaya_enciklopediya_go/i009-001-216825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929198"/>
            <a:ext cx="2071670" cy="1928802"/>
          </a:xfrm>
          <a:prstGeom prst="rect">
            <a:avLst/>
          </a:prstGeom>
          <a:noFill/>
        </p:spPr>
      </p:pic>
      <p:pic>
        <p:nvPicPr>
          <p:cNvPr id="1034" name="Picture 10" descr="http://dic.academic.ru/pictures/bse/jpg/0263839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300036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mph" presetSubtype="5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" presetClass="emph" presetSubtype="3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mph" presetSubtype="3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 build="p" animBg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nti-global.ru/wp-content/uploads/2013/03/dUkWe-40n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19" cy="6858000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818"/>
          </a:xfrm>
          <a:prstGeom prst="doubleWave">
            <a:avLst>
              <a:gd name="adj1" fmla="val 6250"/>
              <a:gd name="adj2" fmla="val 6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Государственный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комитет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обороны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9144000" cy="1143008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Является высшим органом военной власти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reakonsult.com/img/img_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AB3BA"/>
              </a:clrFrom>
              <a:clrTo>
                <a:srgbClr val="AAB3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307"/>
            <a:ext cx="9144000" cy="68653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143512"/>
            <a:ext cx="4429156" cy="1357298"/>
          </a:xfrm>
          <a:prstGeom prst="borderCallout1">
            <a:avLst>
              <a:gd name="adj1" fmla="val -211653"/>
              <a:gd name="adj2" fmla="val 40389"/>
              <a:gd name="adj3" fmla="val -212219"/>
              <a:gd name="adj4" fmla="val 417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5266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 страны плановая, командного типа. Особенностью является изолированность от остального мира и, поскольку с начала 1960-х годов КНДР не публикует никакой экономической статистики, то все данные о её экономике являются внешними экспертными оценками.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nlight.ru/camera/dprk/dprk_12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ADBEB"/>
              </a:clrFrom>
              <a:clrTo>
                <a:srgbClr val="CAD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9040" y="0"/>
            <a:ext cx="5314960" cy="129857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Внешняя торговля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258"/>
            <a:ext cx="7343804" cy="2852742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КНДР поддерживает торговые связи более чем со 100 странами. Объём товарооборота в 2002 году составил 2,4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 Основные внешнеторговые партнёры КНДР — Республика Корея (642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долл.), Китай (550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долл.), Япония (500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долл.), страны ЕС (250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долл.), Россия (130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долл.).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kyrazor.ru/uploads/posts/2010-05/thumbs/127471260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1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3814762" cy="1298575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643446"/>
            <a:ext cx="6643702" cy="2214554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Транспортная сеть страны достаточно развита, но устарела. В 1990 году в стране было около 30 000 км дорог, из которых лишь около 1700 — асфальтированные.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today.ru/uploads/2008/10/11/north_korea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3071802" cy="1428736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Туризм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214290"/>
            <a:ext cx="2857488" cy="6429420"/>
          </a:xfrm>
          <a:prstGeom prst="verticalScroll">
            <a:avLst>
              <a:gd name="adj" fmla="val 86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Политика изоляционизма, долгое время проводимая правительством Северной Кореи, привела к тому, что международный туризм в стране развит слабо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arth-chronicles.ru/Publications_2/34/5/b01c85d63b8fdabd7f9c059e5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relaxic.net/wp-content/uploads/2011/09/North-Korea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5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0"/>
            <a:ext cx="4786314" cy="1470025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428736"/>
            <a:ext cx="4857752" cy="5429264"/>
          </a:xfrm>
          <a:prstGeom prst="flowChartInternal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Корейская Народно-Демократическая Республика расположена в Восточной Азии, в северной части Корейского полуострова. Имеет сухопутную границу с тремя государствами: на севере с Китаем по рекам </a:t>
            </a:r>
            <a:r>
              <a:rPr lang="ru-RU" dirty="0" err="1"/>
              <a:t>Амноккан</a:t>
            </a:r>
            <a:r>
              <a:rPr lang="ru-RU" dirty="0"/>
              <a:t> и </a:t>
            </a:r>
            <a:r>
              <a:rPr lang="ru-RU" dirty="0" err="1"/>
              <a:t>Туманган</a:t>
            </a:r>
            <a:r>
              <a:rPr lang="ru-RU" dirty="0"/>
              <a:t>; на северо-востоке с Россией по реке Туманная; на юге — с Республикой Кореей. На западе омывается Жёлтым морем и Корейским заливом, а на востоке — Японским морем.</a:t>
            </a:r>
          </a:p>
        </p:txBody>
      </p:sp>
      <p:pic>
        <p:nvPicPr>
          <p:cNvPr id="14338" name="Picture 2" descr="http://historic-cities.ru/UserFiles/Image/82429/norkorea.gif"/>
          <p:cNvPicPr>
            <a:picLocks noChangeAspect="1" noChangeArrowheads="1"/>
          </p:cNvPicPr>
          <p:nvPr/>
        </p:nvPicPr>
        <p:blipFill>
          <a:blip r:embed="rId3" cstate="print"/>
          <a:srcRect l="13616" t="4838" r="4683" b="8065"/>
          <a:stretch>
            <a:fillRect/>
          </a:stretch>
        </p:blipFill>
        <p:spPr bwMode="auto">
          <a:xfrm>
            <a:off x="0" y="0"/>
            <a:ext cx="4286248" cy="6858000"/>
          </a:xfrm>
          <a:prstGeom prst="flowChartPredefinedProcess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relaxic.net/wp-content/uploads/2011/09/North-Korea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643306" cy="2143116"/>
          </a:xfrm>
          <a:prstGeom prst="downArrow">
            <a:avLst>
              <a:gd name="adj1" fmla="val 7007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Административное деление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0"/>
            <a:ext cx="5500694" cy="2143116"/>
          </a:xfrm>
          <a:prstGeom prst="flowChartInternalStorag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По состоянию на 2004 год территория страны была поделена на 9 провинций 2 города прямого подчинения и 3 специальных административных региона.</a:t>
            </a:r>
          </a:p>
        </p:txBody>
      </p:sp>
      <p:pic>
        <p:nvPicPr>
          <p:cNvPr id="15362" name="Picture 2" descr="http://upload.wikimedia.org/wikipedia/ru/4/4f/%D0%A1._%D0%9A%D0%BE%D1%80%D0%B5%D1%8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8501090" cy="4395169"/>
          </a:xfrm>
          <a:prstGeom prst="flowChartPunchedCar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relaxic.net/wp-content/uploads/2011/09/North-Korea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42981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КНДР — мононациональное государство: корейцы составляют около 99 % населения</a:t>
            </a:r>
          </a:p>
        </p:txBody>
      </p:sp>
      <p:pic>
        <p:nvPicPr>
          <p:cNvPr id="16386" name="Picture 2" descr="http://relaxic.net/wp-content/uploads/2011/09/North-Korea_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7864"/>
            <a:ext cx="9144000" cy="4699036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laxic.net/wp-content/uploads/2011/09/North-Korea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3"/>
            <a:ext cx="9144000" cy="5715017"/>
          </a:xfrm>
          <a:prstGeom prst="flowChartInternalStorage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Государственное устройство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142984"/>
            <a:ext cx="4929190" cy="32861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Действующая Конституция КНДР принята 27 декабря 1972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года, власть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стране принадлежит рабочим, крестьянам, трудовой интеллигенции, всему трудовому народу.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North_Korea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Верховное народное собрание состоит из 687 депутатов, избираемых на основе всеобщего, равного и прямого избирательного права тайным голосованием на 5 лет </a:t>
            </a:r>
          </a:p>
        </p:txBody>
      </p:sp>
      <p:sp>
        <p:nvSpPr>
          <p:cNvPr id="18438" name="AutoShape 6" descr="North_Korea_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russian.people.com.cn/mediafile/200711/14/F200711141631262436623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3176"/>
            <a:ext cx="9144000" cy="4694782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86454"/>
            <a:ext cx="9144000" cy="1071546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Верховное народное собрание (парламент)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gdb.rferl.org/A8786160-8DAF-435D-BFC6-851D3BEAE9C1_mw1024_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9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flowChartInputOutp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/>
              <a:t>Президиум Верховного Народного Собрания</a:t>
            </a:r>
            <a:endParaRPr lang="ru-RU" dirty="0"/>
          </a:p>
        </p:txBody>
      </p:sp>
      <p:pic>
        <p:nvPicPr>
          <p:cNvPr id="19458" name="Picture 2" descr="http://i.lb.ua/070/44/035e3a1b7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1119"/>
            <a:ext cx="9144000" cy="4333897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9144000" cy="1714488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Коллективный глава государства и постоянно-действующий орган — Президиум Верховного Народного Собрания КНДР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os.colta.ru/m/photo/2010/09/27/ryugyong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Политические партии</a:t>
            </a:r>
          </a:p>
        </p:txBody>
      </p:sp>
      <p:pic>
        <p:nvPicPr>
          <p:cNvPr id="20482" name="Picture 2" descr="http://savok.name/forum/uploads/forum/images/1269089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643050"/>
            <a:ext cx="3643338" cy="3071834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3643338" cy="1838801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Трудовая партия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026" name="AutoShape 2" descr="http://dic.academic.ru/pictures/wiki/files/69/Emblem_of_Korean_Social_Democratic_Par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dic.academic.ru/pictures/wiki/files/69/Emblem_of_Korean_Social_Democratic_Par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dic.academic.ru/pictures/wiki/files/69/Emblem_of_Korean_Social_Democratic_Par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dic.academic.ru/pictures/wiki/files/69/Emblem_of_Korean_Social_Democratic_Par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dic.academic.ru/pictures/wiki/files/69/Emblem_of_Korean_Social_Democratic_Par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57686" y="4786322"/>
            <a:ext cx="4286280" cy="1650206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Социал-демократическая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36" name="Picture 12" descr="http://upload.wikimedia.org/wikipedia/commons/thumb/2/26/Flag_of_the_Social_Democratic_Party_of_Korea.jpg/200px-Flag_of_the_Social_Democratic_Party_of_Korea.jpg"/>
          <p:cNvPicPr>
            <a:picLocks noChangeAspect="1" noChangeArrowheads="1"/>
          </p:cNvPicPr>
          <p:nvPr/>
        </p:nvPicPr>
        <p:blipFill>
          <a:blip r:embed="rId4" cstate="print"/>
          <a:srcRect l="14546" r="23636"/>
          <a:stretch>
            <a:fillRect/>
          </a:stretch>
        </p:blipFill>
        <p:spPr bwMode="auto">
          <a:xfrm>
            <a:off x="4357686" y="1643050"/>
            <a:ext cx="4360269" cy="3143272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cdn.lenta.ru/images/0000/0241/000002415978/pic_1358825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flowChartPredefinedProcess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72140"/>
            <a:ext cx="9144000" cy="1285860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Исполнительная власть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57364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Правительство — кабинет министров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Нэгак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 члены которого, за исключением министра народной армии, назначаются Верховным народным собранием.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haroni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122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Корейская Народно-Демократическая Республика</vt:lpstr>
      <vt:lpstr>География</vt:lpstr>
      <vt:lpstr>Административное деление</vt:lpstr>
      <vt:lpstr>Население</vt:lpstr>
      <vt:lpstr>Государственное устройство</vt:lpstr>
      <vt:lpstr>Верховное народное собрание (парламент)</vt:lpstr>
      <vt:lpstr> Президиум Верховного Народного Собрания</vt:lpstr>
      <vt:lpstr>Политические партии</vt:lpstr>
      <vt:lpstr>Исполнительная власть</vt:lpstr>
      <vt:lpstr>Государственный комитет обороны</vt:lpstr>
      <vt:lpstr>Экономика</vt:lpstr>
      <vt:lpstr>Внешняя торговля</vt:lpstr>
      <vt:lpstr>Транспорт</vt:lpstr>
      <vt:lpstr>Туризм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Корейская Народно-Демократическая Республика</dc:title>
  <dc:creator>user</dc:creator>
  <cp:lastModifiedBy>user</cp:lastModifiedBy>
  <cp:revision>33</cp:revision>
  <dcterms:created xsi:type="dcterms:W3CDTF">2014-01-06T17:47:52Z</dcterms:created>
  <dcterms:modified xsi:type="dcterms:W3CDTF">2014-01-08T20:53:59Z</dcterms:modified>
</cp:coreProperties>
</file>