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308" r:id="rId6"/>
    <p:sldId id="260" r:id="rId7"/>
    <p:sldId id="262" r:id="rId8"/>
    <p:sldId id="261" r:id="rId9"/>
    <p:sldId id="309" r:id="rId10"/>
    <p:sldId id="310" r:id="rId11"/>
    <p:sldId id="311" r:id="rId12"/>
    <p:sldId id="312" r:id="rId13"/>
    <p:sldId id="313" r:id="rId14"/>
    <p:sldId id="314" r:id="rId15"/>
    <p:sldId id="263" r:id="rId16"/>
    <p:sldId id="264" r:id="rId17"/>
    <p:sldId id="265" r:id="rId18"/>
    <p:sldId id="268" r:id="rId19"/>
    <p:sldId id="267" r:id="rId20"/>
    <p:sldId id="266" r:id="rId21"/>
    <p:sldId id="269" r:id="rId22"/>
    <p:sldId id="270" r:id="rId23"/>
    <p:sldId id="271" r:id="rId24"/>
    <p:sldId id="272" r:id="rId25"/>
    <p:sldId id="274" r:id="rId26"/>
    <p:sldId id="275" r:id="rId27"/>
    <p:sldId id="276" r:id="rId28"/>
    <p:sldId id="315" r:id="rId29"/>
    <p:sldId id="282" r:id="rId30"/>
    <p:sldId id="283" r:id="rId31"/>
    <p:sldId id="284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208D4-6FA8-4FA6-82BF-53C6700C84C8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D0E00-719F-431F-AC0C-A62845662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0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snooze, you lose an </a:t>
            </a:r>
            <a:r>
              <a:rPr lang="en-US" dirty="0" smtClean="0"/>
              <a:t>expression </a:t>
            </a:r>
            <a:r>
              <a:rPr lang="en-US" dirty="0" smtClean="0"/>
              <a:t>which states that anyone will miss out on a great opportunity if they don't remain aware or open to communication.</a:t>
            </a:r>
          </a:p>
          <a:p>
            <a:r>
              <a:rPr lang="en-US" dirty="0" smtClean="0"/>
              <a:t>"I tried to call you about those concert tickets, but there was no answer...guess you were still crashed out.... so I took Marsha instead. </a:t>
            </a:r>
            <a:br>
              <a:rPr lang="en-US" dirty="0" smtClean="0"/>
            </a:br>
            <a:r>
              <a:rPr lang="en-US" dirty="0" smtClean="0"/>
              <a:t>We had an awesome time, both at the show AND afterwards! :)"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"oh well, you snooze you lose I guess."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23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Overtime in football = additional time after the match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3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35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Slacking = lacking in activity, not busy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60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90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Businesses offer discounts for those, who buy</a:t>
            </a:r>
            <a:r>
              <a:rPr lang="en-US" baseline="0" dirty="0" smtClean="0"/>
              <a:t> early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7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snooze, you lose is an expression which states that anyone will miss out on a great opportunity if they don't remain aware or open to communication.</a:t>
            </a:r>
          </a:p>
          <a:p>
            <a:r>
              <a:rPr lang="en-US" dirty="0" smtClean="0"/>
              <a:t>"I tried to call you about those concert tickets, but there was no answer...guess you were still crashed out.... so I took Marsha instead. </a:t>
            </a:r>
            <a:br>
              <a:rPr lang="en-US" dirty="0" smtClean="0"/>
            </a:br>
            <a:r>
              <a:rPr lang="en-US" dirty="0" smtClean="0"/>
              <a:t>We had an awesome time, both at the show AND afterwards! :)"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"oh well, you snooze you lose I guess."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6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</a:t>
            </a:r>
            <a:r>
              <a:rPr lang="en-US" baseline="0" dirty="0" smtClean="0"/>
              <a:t> – snooze button; turn off – off button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2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Ride = </a:t>
            </a:r>
            <a:r>
              <a:rPr lang="ru-RU" dirty="0" smtClean="0"/>
              <a:t>ездить верхом, подвозить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24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Healthy junkies – famous rock group. What does this name mean?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17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No S Diet – no snacks, no sweets, no seconds (</a:t>
            </a:r>
            <a:r>
              <a:rPr lang="ru-RU" smtClean="0"/>
              <a:t>консервы</a:t>
            </a:r>
            <a:r>
              <a:rPr lang="en-US" smtClean="0"/>
              <a:t>). </a:t>
            </a:r>
            <a:r>
              <a:rPr lang="en-US" dirty="0" smtClean="0"/>
              <a:t>You MUST keep this diet on the days</a:t>
            </a:r>
            <a:r>
              <a:rPr lang="en-US" baseline="0" dirty="0" smtClean="0"/>
              <a:t> that do not start with S! (You can eat all this on Saturday and Sunday = weekend valve).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012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 row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1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Terms and conditions;</a:t>
            </a:r>
            <a:r>
              <a:rPr lang="en-US" baseline="0" dirty="0" smtClean="0"/>
              <a:t> terms of use – to be in good terms with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2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 is OVER time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D0E00-719F-431F-AC0C-A6284566203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26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44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0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8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9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7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24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8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3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9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E88F3-D7F2-4C38-A936-C194868B1B47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310A3-FFED-4981-AB53-D2580000A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02631"/>
          </a:xfrm>
        </p:spPr>
        <p:txBody>
          <a:bodyPr>
            <a:normAutofit/>
          </a:bodyPr>
          <a:lstStyle/>
          <a:p>
            <a:r>
              <a:rPr lang="en-US" sz="8800" dirty="0" smtClean="0"/>
              <a:t>Daily Routine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3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eat healthy food and avoid junk food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3" y="1600200"/>
            <a:ext cx="78694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74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328535" cy="28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504825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20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snacks instead of regular meals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35732" cy="34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670300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36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Pet-free and electronics-free sleep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145978" cy="213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01783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24" y="2060849"/>
            <a:ext cx="449361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132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6409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416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get along with…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9683"/>
            <a:ext cx="8280920" cy="416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be in good terms with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28530"/>
            <a:ext cx="5184576" cy="34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1" y="2756565"/>
            <a:ext cx="3678515" cy="312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2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work around the clock 24/7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63668"/>
            <a:ext cx="7560840" cy="471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6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355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9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8463710" cy="611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7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press the snooze button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5115"/>
            <a:ext cx="5400600" cy="478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1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Around the clock bridal shower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At an around-the-clock shower each guest is assigned a time of day to which they will purchase a coordinating gift. You can have multiple guests do the same time for a larger category like dinnertime, etc. Not sure what to get for which hour? Here are some great suggestions:</a:t>
            </a:r>
          </a:p>
          <a:p>
            <a:pPr marL="0" indent="0">
              <a:buNone/>
            </a:pPr>
            <a:r>
              <a:rPr lang="en-US" dirty="0" smtClean="0"/>
              <a:t>8 AM – toaster, potholders, tea set, coffee maker</a:t>
            </a:r>
            <a:br>
              <a:rPr lang="en-US" dirty="0" smtClean="0"/>
            </a:br>
            <a:r>
              <a:rPr lang="en-US" dirty="0" smtClean="0"/>
              <a:t>9 AM – towels, bath accessories, bubble bath</a:t>
            </a:r>
            <a:br>
              <a:rPr lang="en-US" dirty="0" smtClean="0"/>
            </a:br>
            <a:r>
              <a:rPr lang="en-US" dirty="0" smtClean="0"/>
              <a:t>10 AM – workout clothes, weights</a:t>
            </a:r>
            <a:br>
              <a:rPr lang="en-US" dirty="0" smtClean="0"/>
            </a:br>
            <a:r>
              <a:rPr lang="en-US" dirty="0" smtClean="0"/>
              <a:t>12 PM – </a:t>
            </a:r>
            <a:r>
              <a:rPr lang="en-US" dirty="0" err="1" smtClean="0"/>
              <a:t>bbq</a:t>
            </a:r>
            <a:r>
              <a:rPr lang="en-US" dirty="0" smtClean="0"/>
              <a:t> set, dinnerware, games</a:t>
            </a:r>
            <a:br>
              <a:rPr lang="en-US" dirty="0" smtClean="0"/>
            </a:br>
            <a:r>
              <a:rPr lang="en-US" dirty="0" smtClean="0"/>
              <a:t>7 PM – cocktail set, wine, silverware, dinnerware</a:t>
            </a:r>
            <a:br>
              <a:rPr lang="en-US" dirty="0" smtClean="0"/>
            </a:br>
            <a:r>
              <a:rPr lang="en-US" dirty="0" smtClean="0"/>
              <a:t>10 PM – lingerie, bath oils, books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3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work overtime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12" y="1196752"/>
            <a:ext cx="548798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8" y="1988840"/>
            <a:ext cx="74950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0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cope with work properly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4962841" cy="323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030548" cy="26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encrypted-tbn1.gstatic.com/images?q=tbn:ANd9GcQlkYh4eFoUe0kh5IvAvoYg5Ac6pTfKKauTJlcE2B0HTcbmJSz2i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1088"/>
            <a:ext cx="18192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1.gstatic.com/images?q=tbn:ANd9GcQlkYh4eFoUe0kh5IvAvoYg5Ac6pTfKKauTJlcE2B0HTcbmJSz2i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32" y="4373488"/>
            <a:ext cx="18192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Marianne Cope, known as the Saint Marianne of </a:t>
            </a:r>
            <a:r>
              <a:rPr lang="en-US" dirty="0" err="1" smtClean="0"/>
              <a:t>Molokaʻi</a:t>
            </a:r>
            <a:r>
              <a:rPr lang="en-US" dirty="0" smtClean="0"/>
              <a:t>, was a German-born American </a:t>
            </a:r>
          </a:p>
          <a:p>
            <a:pPr marL="0" indent="0">
              <a:buNone/>
            </a:pPr>
            <a:r>
              <a:rPr lang="en-US" dirty="0" smtClean="0"/>
              <a:t>who was a member of </a:t>
            </a:r>
          </a:p>
          <a:p>
            <a:pPr marL="0" indent="0">
              <a:buNone/>
            </a:pPr>
            <a:r>
              <a:rPr lang="en-US" dirty="0" smtClean="0"/>
              <a:t>the Sisters of Saint Francis </a:t>
            </a:r>
          </a:p>
          <a:p>
            <a:pPr marL="0" indent="0">
              <a:buNone/>
            </a:pPr>
            <a:r>
              <a:rPr lang="en-US" dirty="0" smtClean="0"/>
              <a:t>of Syracuse, New York. </a:t>
            </a:r>
          </a:p>
          <a:p>
            <a:pPr marL="0" indent="0">
              <a:buNone/>
            </a:pPr>
            <a:r>
              <a:rPr lang="en-US" dirty="0" smtClean="0"/>
              <a:t>She spent many years caring for </a:t>
            </a:r>
          </a:p>
          <a:p>
            <a:pPr marL="0" indent="0">
              <a:buNone/>
            </a:pPr>
            <a:r>
              <a:rPr lang="en-US" dirty="0" smtClean="0"/>
              <a:t>the lepers on the island of </a:t>
            </a:r>
          </a:p>
          <a:p>
            <a:pPr marL="0" indent="0">
              <a:buNone/>
            </a:pPr>
            <a:r>
              <a:rPr lang="en-US" dirty="0" err="1" smtClean="0"/>
              <a:t>Molokaʻi</a:t>
            </a:r>
            <a:r>
              <a:rPr lang="en-US" dirty="0" smtClean="0"/>
              <a:t> in </a:t>
            </a:r>
            <a:r>
              <a:rPr lang="en-US" dirty="0" err="1" smtClean="0"/>
              <a:t>Hawaiʻi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304560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0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spend time productively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64" y="1171384"/>
            <a:ext cx="2324152" cy="15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60960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8476"/>
            <a:ext cx="3280883" cy="37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To set a goal and have a break after it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09801"/>
            <a:ext cx="3744416" cy="508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2629"/>
            <a:ext cx="3744416" cy="512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2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use most alert time for studying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2" y="1844824"/>
            <a:ext cx="4074674" cy="306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73410"/>
            <a:ext cx="4201244" cy="392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460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/>
              <a:t>Proverbs and Sayings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855903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 in </a:t>
            </a:r>
            <a:r>
              <a:rPr lang="en-US" smtClean="0"/>
              <a:t>a blue moon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1416"/>
            <a:ext cx="7746351" cy="482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1416"/>
            <a:ext cx="3024336" cy="290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50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70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96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063"/>
            <a:ext cx="8136904" cy="608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74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Procrastination is a thief of time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390"/>
            <a:ext cx="7704856" cy="448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091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bird catches the worm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208912" cy="486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708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616"/>
            <a:ext cx="7992888" cy="631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140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1337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4048844" cy="443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85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to bed, early to rise make a man healthy, wealthy and wise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4" y="2055018"/>
            <a:ext cx="91486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66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9108"/>
            <a:ext cx="4608512" cy="596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364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6444"/>
            <a:ext cx="8136904" cy="572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632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3320"/>
            <a:ext cx="4752528" cy="634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501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Actions speak louder than words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760168" cy="226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11" y="1628800"/>
            <a:ext cx="4585553" cy="409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08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up/ turn off the alarm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3"/>
            <a:ext cx="4176464" cy="55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3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All work and no play makes Jack a dull boy 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0718"/>
            <a:ext cx="8352928" cy="45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56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Better late than never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4292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023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Cool </a:t>
            </a:r>
            <a:r>
              <a:rPr lang="en-US" b="1" dirty="0" err="1" smtClean="0"/>
              <a:t>smb</a:t>
            </a:r>
            <a:r>
              <a:rPr lang="en-US" b="1" dirty="0" smtClean="0"/>
              <a:t>.’s heels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72408" cy="56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" y="3640077"/>
            <a:ext cx="3477811" cy="30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5982"/>
            <a:ext cx="4572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837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Couch potato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5449"/>
            <a:ext cx="7560840" cy="472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083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Haste makes waste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56" y="1628800"/>
            <a:ext cx="6489988" cy="468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27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hour sleep before midnight is worth two after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28792" cy="474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919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be a workaholic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408712" cy="503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37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for thought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59"/>
            <a:ext cx="7200800" cy="516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129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easier said than done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2"/>
            <a:ext cx="70567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065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is the spice of life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1600"/>
            <a:ext cx="5218889" cy="522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5582"/>
            <a:ext cx="38100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308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recharge a cell-phone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48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 two birds with one stone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2" y="1340768"/>
            <a:ext cx="8478602" cy="486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941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makes perfect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3155"/>
            <a:ext cx="684697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549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is </a:t>
            </a:r>
            <a:r>
              <a:rPr lang="en-US" dirty="0"/>
              <a:t>hectic nowadays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3825205" cy="488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011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strokes fell great oaks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5832648" cy="484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58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give </a:t>
            </a:r>
            <a:r>
              <a:rPr lang="en-US" dirty="0" err="1" smtClean="0"/>
              <a:t>smb</a:t>
            </a:r>
            <a:r>
              <a:rPr lang="en-US" dirty="0" smtClean="0"/>
              <a:t>. </a:t>
            </a:r>
            <a:r>
              <a:rPr lang="en-US" dirty="0"/>
              <a:t>a</a:t>
            </a:r>
            <a:r>
              <a:rPr lang="en-US" dirty="0" smtClean="0"/>
              <a:t> ride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2" y="1112934"/>
            <a:ext cx="7786876" cy="512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5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carpool with </a:t>
            </a:r>
            <a:r>
              <a:rPr lang="en-US" dirty="0" err="1" smtClean="0"/>
              <a:t>smb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74" y="1295554"/>
            <a:ext cx="6031037" cy="458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8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6709"/>
            <a:ext cx="4824536" cy="62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7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spent time in social nets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5053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041829" cy="33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695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579</Words>
  <Application>Microsoft Office PowerPoint</Application>
  <PresentationFormat>Экран (4:3)</PresentationFormat>
  <Paragraphs>76</Paragraphs>
  <Slides>53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Daily Routine</vt:lpstr>
      <vt:lpstr> press the snooze button </vt:lpstr>
      <vt:lpstr>Презентация PowerPoint</vt:lpstr>
      <vt:lpstr>Set up/ turn off the alarm</vt:lpstr>
      <vt:lpstr>To recharge a cell-phone</vt:lpstr>
      <vt:lpstr>To give smb. a ride</vt:lpstr>
      <vt:lpstr>To carpool with smb.</vt:lpstr>
      <vt:lpstr>Презентация PowerPoint</vt:lpstr>
      <vt:lpstr>To spent time in social nets</vt:lpstr>
      <vt:lpstr>To eat healthy food and avoid junk food</vt:lpstr>
      <vt:lpstr>Презентация PowerPoint</vt:lpstr>
      <vt:lpstr>No snacks instead of regular meals</vt:lpstr>
      <vt:lpstr>Pet-free and electronics-free sleep</vt:lpstr>
      <vt:lpstr>Презентация PowerPoint</vt:lpstr>
      <vt:lpstr>To get along with…</vt:lpstr>
      <vt:lpstr>To be in good terms with …</vt:lpstr>
      <vt:lpstr>To work around the clock 24/7</vt:lpstr>
      <vt:lpstr>Презентация PowerPoint</vt:lpstr>
      <vt:lpstr>Презентация PowerPoint</vt:lpstr>
      <vt:lpstr>Around the clock bridal shower</vt:lpstr>
      <vt:lpstr>To work overtime</vt:lpstr>
      <vt:lpstr>Презентация PowerPoint</vt:lpstr>
      <vt:lpstr>To cope with work properly</vt:lpstr>
      <vt:lpstr>Презентация PowerPoint</vt:lpstr>
      <vt:lpstr>To spend time productively</vt:lpstr>
      <vt:lpstr>To set a goal and have a break after it</vt:lpstr>
      <vt:lpstr>To use most alert time for studying </vt:lpstr>
      <vt:lpstr>Презентация PowerPoint</vt:lpstr>
      <vt:lpstr>Once in a blue moon</vt:lpstr>
      <vt:lpstr>Презентация PowerPoint</vt:lpstr>
      <vt:lpstr>Procrastination is a thief of time</vt:lpstr>
      <vt:lpstr>The early bird catches the worm</vt:lpstr>
      <vt:lpstr>Презентация PowerPoint</vt:lpstr>
      <vt:lpstr>Презентация PowerPoint</vt:lpstr>
      <vt:lpstr>Early to bed, early to rise make a man healthy, wealthy and wise</vt:lpstr>
      <vt:lpstr>Презентация PowerPoint</vt:lpstr>
      <vt:lpstr>Презентация PowerPoint</vt:lpstr>
      <vt:lpstr>Презентация PowerPoint</vt:lpstr>
      <vt:lpstr>Actions speak louder than words</vt:lpstr>
      <vt:lpstr>All work and no play makes Jack a dull boy </vt:lpstr>
      <vt:lpstr>Better late than never</vt:lpstr>
      <vt:lpstr>Cool smb.’s heels</vt:lpstr>
      <vt:lpstr>Couch potato</vt:lpstr>
      <vt:lpstr>Haste makes waste</vt:lpstr>
      <vt:lpstr>One hour sleep before midnight is worth two after</vt:lpstr>
      <vt:lpstr>To be a workaholic </vt:lpstr>
      <vt:lpstr>Food for thought </vt:lpstr>
      <vt:lpstr>It’s easier said than done</vt:lpstr>
      <vt:lpstr>Variety is the spice of life</vt:lpstr>
      <vt:lpstr>Kill two birds with one stone</vt:lpstr>
      <vt:lpstr>Practice makes perfect</vt:lpstr>
      <vt:lpstr>Life is hectic nowadays</vt:lpstr>
      <vt:lpstr>Little strokes fell great oaks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40</cp:revision>
  <dcterms:created xsi:type="dcterms:W3CDTF">2012-11-25T08:58:21Z</dcterms:created>
  <dcterms:modified xsi:type="dcterms:W3CDTF">2012-12-05T05:30:32Z</dcterms:modified>
</cp:coreProperties>
</file>