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b="1" dirty="0" smtClean="0"/>
              <a:t>Респу́бліка Молдо́ва</a:t>
            </a:r>
            <a:r>
              <a:rPr lang="vi-VN" dirty="0" smtClean="0"/>
              <a:t> або </a:t>
            </a:r>
            <a:r>
              <a:rPr lang="vi-VN" b="1" dirty="0" smtClean="0"/>
              <a:t>Молдова</a:t>
            </a:r>
            <a:endParaRPr lang="ru-RU" dirty="0">
              <a:latin typeface="AnastasiaScrip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152400"/>
            <a:ext cx="6563072" cy="3564632"/>
          </a:xfrm>
        </p:spPr>
        <p:txBody>
          <a:bodyPr/>
          <a:lstStyle/>
          <a:p>
            <a:r>
              <a:rPr lang="uk-UA" dirty="0" smtClean="0"/>
              <a:t>Дякую за перегляд </a:t>
            </a:r>
            <a:r>
              <a:rPr lang="uk-UA" dirty="0" smtClean="0">
                <a:sym typeface="Wingdings" pitchFamily="2" charset="2"/>
              </a:rPr>
              <a:t>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5px-Coat_of_arms_of_Moldova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340768"/>
            <a:ext cx="2002092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653136"/>
            <a:ext cx="7005464" cy="782960"/>
          </a:xfrm>
        </p:spPr>
        <p:txBody>
          <a:bodyPr/>
          <a:lstStyle/>
          <a:p>
            <a:r>
              <a:rPr lang="uk-UA" dirty="0" smtClean="0"/>
              <a:t>Герб                         Прапор</a:t>
            </a:r>
            <a:endParaRPr lang="ru-RU" dirty="0"/>
          </a:p>
        </p:txBody>
      </p:sp>
      <p:pic>
        <p:nvPicPr>
          <p:cNvPr id="5" name="Рисунок 4" descr="Flag_of_Moldov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700808"/>
            <a:ext cx="4143317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Столиця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Кишинів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Румунська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endParaRPr lang="ru-RU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устрій-Парламентська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республіка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СРСР    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Проголошена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серпня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1991   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Затверджена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1991 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33 843 км²  - Води (%) 1,4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2012 р. 3 559 500  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перепис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2004 р. 3 383 332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3 938 679 (разом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ПМР)  - Густота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129/км²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(ПКС) 2011 р.,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душу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$3373 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ВВП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номінальний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2011 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душу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$1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968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/>
              <a:t>Валюта - Лей </a:t>
            </a:r>
          </a:p>
          <a:p>
            <a:r>
              <a:rPr lang="ru-RU" sz="2400" dirty="0" smtClean="0"/>
              <a:t>Молдова входить до таких </a:t>
            </a:r>
            <a:r>
              <a:rPr lang="ru-RU" sz="2400" dirty="0" err="1" smtClean="0"/>
              <a:t>міжнародних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організацій</a:t>
            </a:r>
            <a:r>
              <a:rPr lang="ru-RU" sz="2400" dirty="0" smtClean="0"/>
              <a:t> ОБСЄ (</a:t>
            </a:r>
            <a:r>
              <a:rPr lang="ru-RU" sz="2400" dirty="0" err="1" smtClean="0"/>
              <a:t>з</a:t>
            </a:r>
            <a:r>
              <a:rPr lang="ru-RU" sz="2400" dirty="0" smtClean="0"/>
              <a:t> 30 </a:t>
            </a:r>
            <a:r>
              <a:rPr lang="ru-RU" sz="2400" dirty="0" err="1" smtClean="0"/>
              <a:t>січня</a:t>
            </a:r>
            <a:r>
              <a:rPr lang="ru-RU" sz="2400" dirty="0" smtClean="0"/>
              <a:t> 1992), ООН (</a:t>
            </a:r>
            <a:r>
              <a:rPr lang="ru-RU" sz="2400" dirty="0" err="1" smtClean="0"/>
              <a:t>з</a:t>
            </a:r>
            <a:r>
              <a:rPr lang="ru-RU" sz="2400" dirty="0" smtClean="0"/>
              <a:t> 2 </a:t>
            </a:r>
            <a:r>
              <a:rPr lang="ru-RU" sz="2400" dirty="0" err="1" smtClean="0"/>
              <a:t>березня</a:t>
            </a:r>
            <a:r>
              <a:rPr lang="ru-RU" sz="2400" dirty="0" smtClean="0"/>
              <a:t> 1992), МБРР, МВФ, СОТ, ЦЄІ, СНД.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о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1340768"/>
            <a:ext cx="2304256" cy="504975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Географічне положення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0px-MoldRelie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764704"/>
            <a:ext cx="4123038" cy="511256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рл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410998"/>
            <a:ext cx="4104456" cy="3078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Известняк</a:t>
            </a:r>
          </a:p>
          <a:p>
            <a:r>
              <a:rPr lang="ru-RU" dirty="0" smtClean="0"/>
              <a:t>Глина</a:t>
            </a:r>
          </a:p>
          <a:p>
            <a:r>
              <a:rPr lang="ru-RU" dirty="0" err="1" smtClean="0"/>
              <a:t>Пісок</a:t>
            </a:r>
            <a:endParaRPr lang="ru-RU" dirty="0" smtClean="0"/>
          </a:p>
          <a:p>
            <a:r>
              <a:rPr lang="ru-RU" dirty="0" err="1" smtClean="0"/>
              <a:t>Гіпс</a:t>
            </a:r>
            <a:endParaRPr lang="ru-RU" dirty="0" smtClean="0"/>
          </a:p>
          <a:p>
            <a:r>
              <a:rPr lang="ru-RU" dirty="0" smtClean="0"/>
              <a:t>Песчаник</a:t>
            </a:r>
          </a:p>
          <a:p>
            <a:r>
              <a:rPr lang="ru-RU" dirty="0" err="1" smtClean="0"/>
              <a:t>Граніт</a:t>
            </a:r>
            <a:endParaRPr lang="ru-RU" dirty="0" smtClean="0"/>
          </a:p>
          <a:p>
            <a:r>
              <a:rPr lang="ru-RU" dirty="0" err="1" smtClean="0"/>
              <a:t>Нафта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Природний</a:t>
            </a:r>
            <a:r>
              <a:rPr lang="ru-RU" dirty="0" smtClean="0"/>
              <a:t> газ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Вугілл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ru-RU" dirty="0" err="1" smtClean="0"/>
              <a:t>Корисни</a:t>
            </a:r>
            <a:r>
              <a:rPr lang="ru-RU" dirty="0" smtClean="0"/>
              <a:t> </a:t>
            </a:r>
            <a:r>
              <a:rPr lang="ru-RU" dirty="0" err="1" smtClean="0"/>
              <a:t>копалини</a:t>
            </a:r>
            <a:endParaRPr lang="ru-RU" dirty="0"/>
          </a:p>
        </p:txBody>
      </p:sp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124744"/>
            <a:ext cx="3906187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arta_etnica_a_Republicii_Moldova_-_2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5" y="1700808"/>
            <a:ext cx="3181351" cy="44644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Населення</a:t>
            </a:r>
            <a:endParaRPr lang="ru-RU" dirty="0"/>
          </a:p>
        </p:txBody>
      </p:sp>
      <p:pic>
        <p:nvPicPr>
          <p:cNvPr id="5" name="Рисунок 4" descr="400px-Moldova_Census_2004_Population_Ethn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2132856"/>
            <a:ext cx="5113612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егн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4077072"/>
            <a:ext cx="5760640" cy="21839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Господарство</a:t>
            </a:r>
            <a:endParaRPr lang="ru-RU" dirty="0"/>
          </a:p>
        </p:txBody>
      </p:sp>
      <p:pic>
        <p:nvPicPr>
          <p:cNvPr id="5" name="Рисунок 4" descr="жлд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988840"/>
            <a:ext cx="3045338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орм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484784"/>
            <a:ext cx="3552395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ьи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484784"/>
            <a:ext cx="3744415" cy="49685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49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Респу́бліка Молдо́ва або Молдова</vt:lpstr>
      <vt:lpstr>Герб                         Прапор</vt:lpstr>
      <vt:lpstr>Слайд 3</vt:lpstr>
      <vt:lpstr>Географічне положення</vt:lpstr>
      <vt:lpstr>Слайд 5</vt:lpstr>
      <vt:lpstr>Корисни копалини</vt:lpstr>
      <vt:lpstr>Населення</vt:lpstr>
      <vt:lpstr>Господарство</vt:lpstr>
      <vt:lpstr>Історія формування території</vt:lpstr>
      <vt:lpstr>Дякую за перегляд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Респу́бліка Молдо́ва або Молдова</dc:title>
  <dc:creator>Natka</dc:creator>
  <cp:lastModifiedBy>Natka</cp:lastModifiedBy>
  <cp:revision>12</cp:revision>
  <dcterms:created xsi:type="dcterms:W3CDTF">2014-12-14T19:54:00Z</dcterms:created>
  <dcterms:modified xsi:type="dcterms:W3CDTF">2014-12-14T21:51:19Z</dcterms:modified>
</cp:coreProperties>
</file>