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9ADDE1-0173-4688-8732-770EE808374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8F80BC-07F2-4DAD-B4E7-252D34D81F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941168"/>
            <a:ext cx="5656688" cy="101268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sz="6600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  <a:cs typeface="FrankRuehl" panose="020E0503060101010101" pitchFamily="34" charset="-79"/>
              </a:rPr>
              <a:t>Презентація</a:t>
            </a:r>
            <a:endParaRPr lang="ru-RU" sz="6600" b="1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805264"/>
            <a:ext cx="8856984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Script" panose="020B0504020000000003" pitchFamily="34" charset="0"/>
              </a:rPr>
              <a:t>На тему «Наука і техніка в США»</a:t>
            </a:r>
            <a:endParaRPr lang="ru-RU" sz="3200" b="1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6002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/>
          <a:lstStyle/>
          <a:p>
            <a:pPr marL="0" indent="0" algn="r">
              <a:buNone/>
            </a:pPr>
            <a:r>
              <a:rPr lang="uk-UA" dirty="0" smtClean="0"/>
              <a:t>Підготувала Золотухіна Аліна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6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США</a:t>
            </a:r>
            <a:endParaRPr lang="ru-RU" sz="1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4896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://amerikos.com/img/arms-4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Прийняття Незалежності США</a:t>
            </a:r>
            <a:endParaRPr lang="ru-RU" sz="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files.storeland.net/f680/099/GEPwgFQz-c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8"/>
          <a:stretch/>
        </p:blipFill>
        <p:spPr bwMode="auto">
          <a:xfrm>
            <a:off x="755576" y="1586538"/>
            <a:ext cx="7598659" cy="46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0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Прапор США</a:t>
            </a:r>
            <a:endParaRPr lang="ru-RU" sz="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552422"/>
            <a:ext cx="8280920" cy="4828906"/>
            <a:chOff x="395536" y="1552422"/>
            <a:chExt cx="8280920" cy="4828906"/>
          </a:xfrm>
        </p:grpSpPr>
        <p:pic>
          <p:nvPicPr>
            <p:cNvPr id="2050" name="Picture 2" descr="Флаг СШ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48" y="1552422"/>
              <a:ext cx="7964094" cy="419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95536" y="5589240"/>
              <a:ext cx="8280920" cy="7920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«Прапор Бетсі </a:t>
              </a:r>
              <a:r>
                <a:rPr lang="uk-UA" sz="2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Росс</a:t>
              </a:r>
              <a:r>
                <a:rPr lang="uk-UA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» — перший офіційний прапор США</a:t>
              </a:r>
              <a:endPara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28184" y="1268760"/>
            <a:ext cx="2664296" cy="3744416"/>
            <a:chOff x="6228184" y="1268760"/>
            <a:chExt cx="2664296" cy="3744416"/>
          </a:xfrm>
        </p:grpSpPr>
        <p:pic>
          <p:nvPicPr>
            <p:cNvPr id="2052" name="Picture 4" descr="Флаг СШ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42" y="1268760"/>
              <a:ext cx="2381250" cy="34575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Блок-схема: процесс 5"/>
            <p:cNvSpPr/>
            <p:nvPr/>
          </p:nvSpPr>
          <p:spPr>
            <a:xfrm>
              <a:off x="6228184" y="4437112"/>
              <a:ext cx="2664296" cy="576064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Бетсі </a:t>
              </a:r>
              <a:r>
                <a:rPr lang="uk-UA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Росс</a:t>
              </a:r>
              <a:r>
                <a:rPr lang="uk-U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шиє перший прапор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1520" y="1268760"/>
            <a:ext cx="8640960" cy="5112568"/>
            <a:chOff x="251520" y="1268760"/>
            <a:chExt cx="8640960" cy="5112568"/>
          </a:xfrm>
        </p:grpSpPr>
        <p:pic>
          <p:nvPicPr>
            <p:cNvPr id="2054" name="Picture 6" descr="Флаг США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32"/>
            <a:stretch/>
          </p:blipFill>
          <p:spPr bwMode="auto">
            <a:xfrm>
              <a:off x="251520" y="1268760"/>
              <a:ext cx="8640960" cy="44780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95536" y="5589240"/>
              <a:ext cx="8280920" cy="7920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«Знамено, осипане зірками»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67397" y="1268760"/>
            <a:ext cx="8640960" cy="5112568"/>
            <a:chOff x="251520" y="1268760"/>
            <a:chExt cx="8640960" cy="5112568"/>
          </a:xfrm>
        </p:grpSpPr>
        <p:pic>
          <p:nvPicPr>
            <p:cNvPr id="2056" name="Picture 8" descr="Флаг СШ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268760"/>
              <a:ext cx="8640960" cy="4459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95536" y="5589240"/>
              <a:ext cx="8280920" cy="7920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Дизайн прапору США на випадок, якщо до країни ввійде ще 1 штат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83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Перші винаходи США</a:t>
            </a:r>
            <a:endParaRPr lang="ru-RU" sz="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://upload.wikimedia.org/wikipedia/commons/thumb/1/15/1896_telephone.jpg/300px-1896_tele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448272" cy="2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tpo.com/images/patents_electricity/electricity_8/11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448272" cy="2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seslova.com.ua/images/bse/0004/46935/1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592288" cy="2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1/10/Alexander_Graham_Bell.jpg/250px-Alexander_Graham_Be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8" y="2348880"/>
            <a:ext cx="1454280" cy="189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commons/d/d4/N.Tes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85" y="2348881"/>
            <a:ext cx="1454280" cy="189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eoples.ru/technics/designer/vladimir_zworykin/zworykin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20" y="2348880"/>
            <a:ext cx="1454280" cy="189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3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Прикладна наука</a:t>
            </a:r>
            <a:endParaRPr lang="ru-RU" sz="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://archunion.com.ua/history/img-history/011/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1"/>
          <a:stretch/>
        </p:blipFill>
        <p:spPr bwMode="auto">
          <a:xfrm>
            <a:off x="755576" y="1772816"/>
            <a:ext cx="745392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s1.i.ua/3/1/4622711_9652e9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7453922" cy="4320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Перший комп’ютер компанії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Apple</a:t>
            </a:r>
            <a:endParaRPr lang="ru-RU" sz="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www.chudovo.org/wp-content/uploads/pershiy-kompyuter-apple-prodali-na-auktson-za-tisyach-dolarv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99646"/>
            <a:ext cx="5904656" cy="465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2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упутник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Explorer-I</a:t>
            </a:r>
            <a:endParaRPr lang="ru-RU" sz="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http://www.mk.ru/upload/userfiles/obama_explorer_1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6552728" cy="440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4/4a/Thor_Delta_A_with_Explorer_14_(Oct._2,_196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3"/>
            <a:ext cx="1523325" cy="440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2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8432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нтинобелівська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премія</a:t>
            </a:r>
            <a:endParaRPr lang="ru-RU" sz="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http://img11.nnm.me/d/f/6/1/7/df617f2d0e88468c063e144ec7ef5351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3"/>
            <a:ext cx="5715000" cy="42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k.ru/upload/iblock_mk/475/fa/0c/54/DETAIL_PICTURE_751493_517054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3"/>
            <a:ext cx="5715000" cy="4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k.ru/upload/iblock_mk/475/fa/0c/54/DETAIL_PICTURE_751493_517054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9507" r="9507" b="9507"/>
          <a:stretch/>
        </p:blipFill>
        <p:spPr bwMode="auto">
          <a:xfrm>
            <a:off x="1691680" y="1844823"/>
            <a:ext cx="5715000" cy="4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beta.rian.ru/images/40568/56/4056856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73"/>
          <a:stretch/>
        </p:blipFill>
        <p:spPr bwMode="auto">
          <a:xfrm>
            <a:off x="1691680" y="1844823"/>
            <a:ext cx="5715000" cy="422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lub-3t.ru/uploads/posts/2010-01/1264863182_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69" y="1844823"/>
            <a:ext cx="5715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2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248</TotalTime>
  <Words>72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Презентація</vt:lpstr>
      <vt:lpstr>США</vt:lpstr>
      <vt:lpstr>Прийняття Незалежності США</vt:lpstr>
      <vt:lpstr>Прапор США</vt:lpstr>
      <vt:lpstr>Перші винаходи США</vt:lpstr>
      <vt:lpstr>Прикладна наука</vt:lpstr>
      <vt:lpstr>Перший комп’ютер компанії Apple</vt:lpstr>
      <vt:lpstr>Cупутник Explorer-I</vt:lpstr>
      <vt:lpstr>Антинобелівська премія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</dc:creator>
  <cp:lastModifiedBy>h</cp:lastModifiedBy>
  <cp:revision>29</cp:revision>
  <dcterms:created xsi:type="dcterms:W3CDTF">2014-04-01T15:22:25Z</dcterms:created>
  <dcterms:modified xsi:type="dcterms:W3CDTF">2014-04-01T19:30:49Z</dcterms:modified>
</cp:coreProperties>
</file>