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2" r:id="rId3"/>
    <p:sldId id="259" r:id="rId4"/>
    <p:sldId id="257" r:id="rId5"/>
    <p:sldId id="258" r:id="rId6"/>
    <p:sldId id="269" r:id="rId7"/>
    <p:sldId id="260" r:id="rId8"/>
    <p:sldId id="265" r:id="rId9"/>
    <p:sldId id="262" r:id="rId10"/>
    <p:sldId id="263" r:id="rId11"/>
    <p:sldId id="264" r:id="rId12"/>
    <p:sldId id="261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Страны-карлики в Европе.</a:t>
            </a:r>
            <a:br>
              <a:rPr lang="ru-RU" dirty="0" smtClean="0"/>
            </a:br>
            <a:r>
              <a:rPr lang="ru-RU" dirty="0" smtClean="0"/>
              <a:t>Сан-Марино. Ватикан.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Ученицы 10-Б класса</a:t>
            </a:r>
          </a:p>
          <a:p>
            <a:r>
              <a:rPr lang="ru-RU" dirty="0" smtClean="0"/>
              <a:t>Харьковской СШ №80</a:t>
            </a:r>
          </a:p>
          <a:p>
            <a:r>
              <a:rPr lang="ru-RU" dirty="0" smtClean="0"/>
              <a:t>Петуховой Екатерины</a:t>
            </a: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Ватикан. Собор Св. Петра.</a:t>
            </a:r>
            <a:endParaRPr lang="ru-RU" dirty="0"/>
          </a:p>
        </p:txBody>
      </p:sp>
      <p:pic>
        <p:nvPicPr>
          <p:cNvPr id="6" name="Содержимое 5" descr="45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3462680" cy="2304256"/>
          </a:xfrm>
        </p:spPr>
      </p:pic>
      <p:pic>
        <p:nvPicPr>
          <p:cNvPr id="7" name="Рисунок 6" descr="21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3419" y="3861048"/>
            <a:ext cx="4214301" cy="230123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Ватикан. Собор Св. Петра.</a:t>
            </a:r>
            <a:endParaRPr lang="ru-RU" dirty="0"/>
          </a:p>
        </p:txBody>
      </p:sp>
      <p:pic>
        <p:nvPicPr>
          <p:cNvPr id="4" name="Содержимое 3" descr="23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3679097" cy="2448272"/>
          </a:xfrm>
        </p:spPr>
      </p:pic>
      <p:pic>
        <p:nvPicPr>
          <p:cNvPr id="5" name="Рисунок 4" descr="34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598940"/>
            <a:ext cx="4203551" cy="2797272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Ватикан. Собор Св. Петра.</a:t>
            </a:r>
            <a:endParaRPr lang="ru-RU" dirty="0"/>
          </a:p>
        </p:txBody>
      </p:sp>
      <p:pic>
        <p:nvPicPr>
          <p:cNvPr id="6" name="Содержимое 5" descr="P10103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4038600" cy="3028950"/>
          </a:xfrm>
        </p:spPr>
      </p:pic>
      <p:pic>
        <p:nvPicPr>
          <p:cNvPr id="7" name="Содержимое 6" descr="P10103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4038600" cy="302895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Ватикан. Балкон Папы Римского.</a:t>
            </a:r>
            <a:endParaRPr lang="ru-RU" dirty="0"/>
          </a:p>
        </p:txBody>
      </p:sp>
      <p:pic>
        <p:nvPicPr>
          <p:cNvPr id="5" name="Содержимое 4" descr="1232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4038600" cy="2691727"/>
          </a:xfrm>
        </p:spPr>
      </p:pic>
      <p:pic>
        <p:nvPicPr>
          <p:cNvPr id="6" name="Содержимое 5" descr="P10103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573016"/>
            <a:ext cx="4038600" cy="302895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Ватикан</a:t>
            </a:r>
            <a:endParaRPr lang="ru-RU" dirty="0"/>
          </a:p>
        </p:txBody>
      </p:sp>
      <p:pic>
        <p:nvPicPr>
          <p:cNvPr id="5" name="Содержимое 4" descr="3456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132856"/>
            <a:ext cx="4649450" cy="3905538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Сан-Марино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147248" cy="46238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Площадь: 60.5 кв.км.</a:t>
            </a:r>
          </a:p>
          <a:p>
            <a:pPr>
              <a:buNone/>
            </a:pPr>
            <a:r>
              <a:rPr lang="ru-RU" dirty="0" smtClean="0"/>
              <a:t>Население: 31 817 чел. (2011 г.)</a:t>
            </a:r>
          </a:p>
          <a:p>
            <a:pPr>
              <a:buNone/>
            </a:pPr>
            <a:r>
              <a:rPr lang="ru-RU" dirty="0" smtClean="0"/>
              <a:t>Расположено в центре </a:t>
            </a:r>
            <a:r>
              <a:rPr lang="ru-RU" dirty="0" err="1" smtClean="0"/>
              <a:t>Апеннинского</a:t>
            </a:r>
            <a:r>
              <a:rPr lang="ru-RU" dirty="0" smtClean="0"/>
              <a:t> полуострова на горе </a:t>
            </a:r>
            <a:r>
              <a:rPr lang="ru-RU" dirty="0" err="1" smtClean="0"/>
              <a:t>Титано</a:t>
            </a:r>
            <a:endParaRPr lang="ru-RU" dirty="0"/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79912" y="3356992"/>
            <a:ext cx="4347567" cy="2893108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Сан-Марино</a:t>
            </a:r>
            <a:endParaRPr lang="ru-RU" dirty="0"/>
          </a:p>
        </p:txBody>
      </p:sp>
      <p:pic>
        <p:nvPicPr>
          <p:cNvPr id="6" name="Содержимое 5" descr="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276872"/>
            <a:ext cx="2952328" cy="2992045"/>
          </a:xfrm>
        </p:spPr>
      </p:pic>
      <p:pic>
        <p:nvPicPr>
          <p:cNvPr id="5" name="Содержимое 4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645024"/>
            <a:ext cx="4278768" cy="2837009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Сан-Марино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2530624" cy="46238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Старейшая </a:t>
            </a:r>
            <a:r>
              <a:rPr lang="ru-RU" dirty="0" err="1" smtClean="0"/>
              <a:t>респулика</a:t>
            </a:r>
            <a:r>
              <a:rPr lang="ru-RU" dirty="0" smtClean="0"/>
              <a:t> в мире</a:t>
            </a:r>
            <a:endParaRPr lang="ru-RU" dirty="0"/>
          </a:p>
        </p:txBody>
      </p:sp>
      <p:pic>
        <p:nvPicPr>
          <p:cNvPr id="5" name="Содержимое 4" descr="6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538770"/>
            <a:ext cx="5275287" cy="3971741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Сан-Марино</a:t>
            </a:r>
            <a:endParaRPr lang="ru-RU" dirty="0"/>
          </a:p>
        </p:txBody>
      </p:sp>
      <p:pic>
        <p:nvPicPr>
          <p:cNvPr id="5" name="Содержимое 4" descr="4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3909680" cy="2592288"/>
          </a:xfrm>
        </p:spPr>
      </p:pic>
      <p:pic>
        <p:nvPicPr>
          <p:cNvPr id="6" name="Содержимое 5" descr="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93900" y="3356992"/>
            <a:ext cx="4101260" cy="3071986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Сан-Марино</a:t>
            </a:r>
            <a:endParaRPr lang="ru-RU" dirty="0"/>
          </a:p>
        </p:txBody>
      </p:sp>
      <p:pic>
        <p:nvPicPr>
          <p:cNvPr id="8" name="Содержимое 7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3694956" cy="2880320"/>
          </a:xfrm>
        </p:spPr>
      </p:pic>
      <p:pic>
        <p:nvPicPr>
          <p:cNvPr id="9" name="Содержимое 8" descr="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782639"/>
            <a:ext cx="3939902" cy="2714155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Страны-Карлики Европы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Ватикан</a:t>
            </a:r>
          </a:p>
          <a:p>
            <a:r>
              <a:rPr lang="ru-RU" dirty="0" smtClean="0"/>
              <a:t>Сан-Марино</a:t>
            </a:r>
          </a:p>
          <a:p>
            <a:r>
              <a:rPr lang="ru-RU" dirty="0" smtClean="0"/>
              <a:t>Мальта</a:t>
            </a:r>
          </a:p>
          <a:p>
            <a:r>
              <a:rPr lang="ru-RU" dirty="0" smtClean="0"/>
              <a:t>Лихтенштейн</a:t>
            </a:r>
          </a:p>
          <a:p>
            <a:r>
              <a:rPr lang="ru-RU" dirty="0" smtClean="0"/>
              <a:t>Люксембург</a:t>
            </a:r>
          </a:p>
          <a:p>
            <a:r>
              <a:rPr lang="ru-RU" dirty="0" smtClean="0"/>
              <a:t>Андорра</a:t>
            </a:r>
          </a:p>
          <a:p>
            <a:r>
              <a:rPr lang="ru-RU" dirty="0" smtClean="0"/>
              <a:t>Монако</a:t>
            </a:r>
          </a:p>
          <a:p>
            <a:r>
              <a:rPr lang="ru-RU" dirty="0" smtClean="0"/>
              <a:t>Гибралтар</a:t>
            </a: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Сан-Марино</a:t>
            </a:r>
            <a:endParaRPr lang="ru-RU" dirty="0"/>
          </a:p>
        </p:txBody>
      </p:sp>
      <p:pic>
        <p:nvPicPr>
          <p:cNvPr id="5" name="Содержимое 4" descr="sm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4038600" cy="2791682"/>
          </a:xfrm>
        </p:spPr>
      </p:pic>
      <p:pic>
        <p:nvPicPr>
          <p:cNvPr id="6" name="Содержимое 5" descr="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717032"/>
            <a:ext cx="4306919" cy="2804145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Сан-Марино</a:t>
            </a:r>
            <a:endParaRPr lang="ru-RU" dirty="0"/>
          </a:p>
        </p:txBody>
      </p:sp>
      <p:pic>
        <p:nvPicPr>
          <p:cNvPr id="5" name="Содержимое 4" descr="P10105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038600" cy="3028950"/>
          </a:xfrm>
        </p:spPr>
      </p:pic>
      <p:pic>
        <p:nvPicPr>
          <p:cNvPr id="6" name="Содержимое 5" descr="P10105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573016"/>
            <a:ext cx="4038600" cy="302895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Сан-Марино</a:t>
            </a:r>
            <a:endParaRPr lang="ru-RU" dirty="0"/>
          </a:p>
        </p:txBody>
      </p:sp>
      <p:pic>
        <p:nvPicPr>
          <p:cNvPr id="5" name="Содержимое 4" descr="P10105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4038600" cy="3028950"/>
          </a:xfrm>
        </p:spPr>
      </p:pic>
      <p:pic>
        <p:nvPicPr>
          <p:cNvPr id="6" name="Содержимое 5" descr="P101049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4038600" cy="302895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Сан-Марино</a:t>
            </a:r>
            <a:endParaRPr lang="ru-RU" dirty="0"/>
          </a:p>
        </p:txBody>
      </p:sp>
      <p:pic>
        <p:nvPicPr>
          <p:cNvPr id="5" name="Содержимое 4" descr="P10105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4038600" cy="3028950"/>
          </a:xfrm>
        </p:spPr>
      </p:pic>
      <p:pic>
        <p:nvPicPr>
          <p:cNvPr id="6" name="Содержимое 5" descr="P10105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4038600" cy="302895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Сан-Марино</a:t>
            </a:r>
            <a:endParaRPr lang="ru-RU" dirty="0"/>
          </a:p>
        </p:txBody>
      </p:sp>
      <p:pic>
        <p:nvPicPr>
          <p:cNvPr id="5" name="Содержимое 4" descr="P10105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4038600" cy="3028950"/>
          </a:xfrm>
        </p:spPr>
      </p:pic>
      <p:pic>
        <p:nvPicPr>
          <p:cNvPr id="6" name="Содержимое 5" descr="P10105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284984"/>
            <a:ext cx="4038600" cy="302895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Сан-Марино</a:t>
            </a:r>
            <a:endParaRPr lang="ru-RU" dirty="0"/>
          </a:p>
        </p:txBody>
      </p:sp>
      <p:pic>
        <p:nvPicPr>
          <p:cNvPr id="5" name="Содержимое 4" descr="P10105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4038600" cy="3028950"/>
          </a:xfrm>
        </p:spPr>
      </p:pic>
      <p:pic>
        <p:nvPicPr>
          <p:cNvPr id="6" name="Содержимое 5" descr="P10105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212976"/>
            <a:ext cx="4038600" cy="302895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Страны-карлики Европы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Ватикан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Площадь: 0.44 кв.км.</a:t>
            </a:r>
          </a:p>
          <a:p>
            <a:pPr>
              <a:buNone/>
            </a:pPr>
            <a:r>
              <a:rPr lang="ru-RU" dirty="0" smtClean="0"/>
              <a:t>Население: 823 чел. (2011г.)</a:t>
            </a:r>
          </a:p>
          <a:p>
            <a:pPr>
              <a:buNone/>
            </a:pPr>
            <a:r>
              <a:rPr lang="ru-RU" dirty="0" smtClean="0"/>
              <a:t>Расположен на </a:t>
            </a:r>
            <a:r>
              <a:rPr lang="ru-RU" dirty="0" err="1" smtClean="0"/>
              <a:t>Ватиканском</a:t>
            </a:r>
            <a:r>
              <a:rPr lang="ru-RU" dirty="0" smtClean="0"/>
              <a:t> холме в Риме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 smtClean="0"/>
              <a:t>Сан-марино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319463" cy="39512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Площадь: 60.5 кв.км.</a:t>
            </a:r>
          </a:p>
          <a:p>
            <a:pPr>
              <a:buNone/>
            </a:pPr>
            <a:r>
              <a:rPr lang="ru-RU" dirty="0" smtClean="0"/>
              <a:t>Население: 31 817 чел. (2011 г.)</a:t>
            </a:r>
          </a:p>
          <a:p>
            <a:pPr>
              <a:buNone/>
            </a:pPr>
            <a:r>
              <a:rPr lang="ru-RU" dirty="0" smtClean="0"/>
              <a:t>Расположено в центре </a:t>
            </a:r>
            <a:r>
              <a:rPr lang="ru-RU" dirty="0" err="1" smtClean="0"/>
              <a:t>Апеннинского</a:t>
            </a:r>
            <a:r>
              <a:rPr lang="ru-RU" dirty="0" smtClean="0"/>
              <a:t> полуострова на горе </a:t>
            </a:r>
            <a:r>
              <a:rPr lang="ru-RU" dirty="0" err="1" smtClean="0"/>
              <a:t>Титано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0" y="4653136"/>
            <a:ext cx="4330824" cy="201384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Ученица 10-Б класса</a:t>
            </a:r>
          </a:p>
          <a:p>
            <a:pPr>
              <a:buNone/>
            </a:pPr>
            <a:r>
              <a:rPr lang="ru-RU" dirty="0" smtClean="0"/>
              <a:t>Харьковской СШ №80</a:t>
            </a:r>
          </a:p>
          <a:p>
            <a:pPr>
              <a:buNone/>
            </a:pPr>
            <a:r>
              <a:rPr lang="ru-RU" dirty="0" smtClean="0"/>
              <a:t>Петухова Екатерина</a:t>
            </a: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Ватикан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484784"/>
            <a:ext cx="4038600" cy="1440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Самая маленькая страна Европы и мира.</a:t>
            </a:r>
            <a:endParaRPr lang="ru-RU" dirty="0"/>
          </a:p>
        </p:txBody>
      </p:sp>
      <p:pic>
        <p:nvPicPr>
          <p:cNvPr id="7" name="Содержимое 6" descr="786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91880" y="2582906"/>
            <a:ext cx="5262736" cy="3947052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Ватикан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8748464" cy="27363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Площадь: 0.44 кв.км.</a:t>
            </a:r>
          </a:p>
          <a:p>
            <a:pPr>
              <a:buNone/>
            </a:pPr>
            <a:r>
              <a:rPr lang="ru-RU" dirty="0" smtClean="0"/>
              <a:t>Население: 823 чел. (2011г.)</a:t>
            </a:r>
          </a:p>
          <a:p>
            <a:pPr>
              <a:buNone/>
            </a:pPr>
            <a:r>
              <a:rPr lang="ru-RU" dirty="0" smtClean="0"/>
              <a:t>Расположен на </a:t>
            </a:r>
            <a:r>
              <a:rPr lang="ru-RU" dirty="0" err="1" smtClean="0"/>
              <a:t>Ватиканском</a:t>
            </a:r>
            <a:r>
              <a:rPr lang="ru-RU" dirty="0" smtClean="0"/>
              <a:t> холме в Риме</a:t>
            </a:r>
            <a:endParaRPr lang="ru-RU" dirty="0"/>
          </a:p>
        </p:txBody>
      </p:sp>
      <p:pic>
        <p:nvPicPr>
          <p:cNvPr id="6" name="Содержимое 5" descr="81345529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3212976"/>
            <a:ext cx="8431088" cy="3351833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Ватикан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Расположен на </a:t>
            </a:r>
            <a:r>
              <a:rPr lang="ru-RU" dirty="0" err="1" smtClean="0"/>
              <a:t>Ватиканском</a:t>
            </a:r>
            <a:r>
              <a:rPr lang="ru-RU" dirty="0" smtClean="0"/>
              <a:t> </a:t>
            </a:r>
            <a:r>
              <a:rPr lang="ru-RU" dirty="0" smtClean="0"/>
              <a:t>холме в Риме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P10103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03848" y="2852936"/>
            <a:ext cx="5622776" cy="3677022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Ватикан</a:t>
            </a:r>
            <a:endParaRPr lang="ru-RU" dirty="0"/>
          </a:p>
        </p:txBody>
      </p:sp>
      <p:pic>
        <p:nvPicPr>
          <p:cNvPr id="5" name="Содержимое 4" descr="3456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772816"/>
            <a:ext cx="5982816" cy="4340724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Ватикан</a:t>
            </a:r>
            <a:endParaRPr lang="ru-RU" dirty="0"/>
          </a:p>
        </p:txBody>
      </p:sp>
      <p:pic>
        <p:nvPicPr>
          <p:cNvPr id="7" name="Содержимое 6" descr="P10103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4038600" cy="3028950"/>
          </a:xfrm>
        </p:spPr>
      </p:pic>
      <p:pic>
        <p:nvPicPr>
          <p:cNvPr id="8" name="Содержимое 7" descr="P10103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4038600" cy="302895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Ватикан</a:t>
            </a:r>
            <a:endParaRPr lang="ru-RU" dirty="0"/>
          </a:p>
        </p:txBody>
      </p:sp>
      <p:pic>
        <p:nvPicPr>
          <p:cNvPr id="4" name="Содержимое 3" descr="23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348880"/>
            <a:ext cx="4977603" cy="3312368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Ватикан. Собор Св. Петра.</a:t>
            </a:r>
            <a:endParaRPr lang="ru-RU" dirty="0"/>
          </a:p>
        </p:txBody>
      </p:sp>
      <p:pic>
        <p:nvPicPr>
          <p:cNvPr id="4" name="Содержимое 3" descr="241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8077824" cy="3671738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43</TotalTime>
  <Words>196</Words>
  <Application>Microsoft Office PowerPoint</Application>
  <PresentationFormat>Экран (4:3)</PresentationFormat>
  <Paragraphs>58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Модульная</vt:lpstr>
      <vt:lpstr>Страны-карлики в Европе. Сан-Марино. Ватикан.</vt:lpstr>
      <vt:lpstr>Страны-Карлики Европы</vt:lpstr>
      <vt:lpstr>Ватикан</vt:lpstr>
      <vt:lpstr>Ватикан</vt:lpstr>
      <vt:lpstr>Ватикан</vt:lpstr>
      <vt:lpstr>Ватикан</vt:lpstr>
      <vt:lpstr>Ватикан</vt:lpstr>
      <vt:lpstr>Ватикан</vt:lpstr>
      <vt:lpstr>Ватикан. Собор Св. Петра.</vt:lpstr>
      <vt:lpstr>Ватикан. Собор Св. Петра.</vt:lpstr>
      <vt:lpstr>Ватикан. Собор Св. Петра.</vt:lpstr>
      <vt:lpstr>Ватикан. Собор Св. Петра.</vt:lpstr>
      <vt:lpstr>Ватикан. Балкон Папы Римского.</vt:lpstr>
      <vt:lpstr>Ватикан</vt:lpstr>
      <vt:lpstr>Сан-Марино</vt:lpstr>
      <vt:lpstr>Сан-Марино</vt:lpstr>
      <vt:lpstr>Сан-Марино</vt:lpstr>
      <vt:lpstr>Сан-Марино</vt:lpstr>
      <vt:lpstr>Сан-Марино</vt:lpstr>
      <vt:lpstr>Сан-Марино</vt:lpstr>
      <vt:lpstr>Сан-Марино</vt:lpstr>
      <vt:lpstr>Сан-Марино</vt:lpstr>
      <vt:lpstr>Сан-Марино</vt:lpstr>
      <vt:lpstr>Сан-Марино</vt:lpstr>
      <vt:lpstr>Сан-Марино</vt:lpstr>
      <vt:lpstr>Страны-карлики Европы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Страны-карлики в Европе. Сан-Марино. Ватикан.</dc:title>
  <cp:lastModifiedBy>kn</cp:lastModifiedBy>
  <cp:revision>6</cp:revision>
  <dcterms:modified xsi:type="dcterms:W3CDTF">2014-01-12T14:24:30Z</dcterms:modified>
</cp:coreProperties>
</file>