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56" r:id="rId3"/>
    <p:sldId id="282" r:id="rId4"/>
    <p:sldId id="278" r:id="rId5"/>
    <p:sldId id="258" r:id="rId6"/>
    <p:sldId id="279" r:id="rId7"/>
    <p:sldId id="257" r:id="rId8"/>
    <p:sldId id="270" r:id="rId9"/>
    <p:sldId id="272" r:id="rId10"/>
    <p:sldId id="281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DD938-EB85-4FFA-9F38-A30ACDE2B2C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FA84-6934-436F-ADF6-FDBB791C5E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5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5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6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81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38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41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66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3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4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83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50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14260-ABB9-487A-B101-78A44C80CA89}" type="datetimeFigureOut">
              <a:rPr lang="uk-UA" smtClean="0"/>
              <a:t>04.03.2013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A862-8BCE-49C1-BC6F-75F0D35F9C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4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" y="0"/>
            <a:ext cx="9139217" cy="6849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470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Сполуче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 Штати Америки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Виконала:</a:t>
            </a:r>
          </a:p>
          <a:p>
            <a:r>
              <a:rPr lang="uk-UA" b="1" i="1" dirty="0" smtClean="0">
                <a:solidFill>
                  <a:srgbClr val="FFFF00"/>
                </a:solidFill>
              </a:rPr>
              <a:t>Качан Кароліна 10_А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6" y="-2"/>
            <a:ext cx="9172137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33265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027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55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1" y="620688"/>
            <a:ext cx="7205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Промисловість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США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4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8634"/>
            <a:ext cx="6583663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5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3"/>
            <a:ext cx="9196754" cy="68484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381500" cy="3505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81211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Паливно-енергетичний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комплекс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3284984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FFFF00"/>
                </a:solidFill>
              </a:rPr>
              <a:t>Паливна промисловість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FFFF00"/>
                </a:solidFill>
              </a:rPr>
              <a:t>Електроенергетика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16630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Паливна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промисловість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4" y="3597701"/>
            <a:ext cx="2857500" cy="2428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2206"/>
            <a:ext cx="2857500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5805264"/>
            <a:ext cx="158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               Нафта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5843" y="3509751"/>
            <a:ext cx="168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Природний газ</a:t>
            </a: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44245"/>
            <a:ext cx="2417048" cy="19310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36" y="4797152"/>
            <a:ext cx="93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Вугілля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4" y="-18810"/>
            <a:ext cx="9179169" cy="6876810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6131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Електроенергетика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5524"/>
            <a:ext cx="2670387" cy="175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348879"/>
            <a:ext cx="3158433" cy="2548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00" y="4221088"/>
            <a:ext cx="3108960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792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8076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Хімічна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промисловість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" y="1412776"/>
            <a:ext cx="2639931" cy="1814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4" y="2492896"/>
            <a:ext cx="4724400" cy="236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3676358" cy="2067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1556792"/>
            <a:ext cx="219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Синтетичний каучук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140968"/>
            <a:ext cx="22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Гумотехнічні вироби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611947"/>
            <a:ext cx="200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Хімічні волокна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44624"/>
            <a:ext cx="7701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Сільське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господарство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5012"/>
            <a:ext cx="2812977" cy="2094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91" y="1484784"/>
            <a:ext cx="3158480" cy="2368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70907"/>
            <a:ext cx="3168352" cy="2548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4" y="3645024"/>
            <a:ext cx="3169804" cy="2377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02" y="4581128"/>
            <a:ext cx="3456384" cy="21148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" y="4079742"/>
            <a:ext cx="3213164" cy="240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83" y="1255986"/>
            <a:ext cx="3154803" cy="19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7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9" y="0"/>
            <a:ext cx="9186202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4811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Тваринництво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8442"/>
            <a:ext cx="3168352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74070"/>
            <a:ext cx="3876746" cy="3163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03" y="3820382"/>
            <a:ext cx="4392488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13</cp:revision>
  <dcterms:created xsi:type="dcterms:W3CDTF">2013-03-02T14:41:31Z</dcterms:created>
  <dcterms:modified xsi:type="dcterms:W3CDTF">2013-03-04T17:06:34Z</dcterms:modified>
</cp:coreProperties>
</file>