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596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87" r:id="rId9"/>
    <p:sldId id="273" r:id="rId10"/>
    <p:sldId id="274" r:id="rId11"/>
    <p:sldId id="276" r:id="rId12"/>
    <p:sldId id="281" r:id="rId13"/>
    <p:sldId id="277" r:id="rId14"/>
    <p:sldId id="278" r:id="rId15"/>
    <p:sldId id="279" r:id="rId16"/>
    <p:sldId id="280" r:id="rId17"/>
    <p:sldId id="284" r:id="rId18"/>
    <p:sldId id="283" r:id="rId19"/>
    <p:sldId id="285" r:id="rId20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  <p:embeddedFont>
      <p:font typeface="Simplified Arabic Fixed" panose="02070309020205020404" pitchFamily="49" charset="-78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63B"/>
    <a:srgbClr val="838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253BE-83F7-4F4E-98F2-AAA8CBC2792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0A5F1-4F0E-424C-89C3-9BFD900B0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2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A5F1-4F0E-424C-89C3-9BFD900B00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7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3DF547-F6F0-4FD4-B8CB-9B3B4C825A25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014" y="2060848"/>
            <a:ext cx="435597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Нефть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967" y="-1"/>
            <a:ext cx="3468890" cy="2312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ugra-news.ru/sites/default/files/styles/big_photo/public/images/galleries/20120821/1035700176.jpg?itok=7-J3arG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016" y="2588730"/>
            <a:ext cx="3438841" cy="2784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55" y="836712"/>
            <a:ext cx="3828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Переработка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4482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184482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Вторичная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6" idx="0"/>
          </p:cNvCxnSpPr>
          <p:nvPr/>
        </p:nvCxnSpPr>
        <p:spPr>
          <a:xfrm>
            <a:off x="4572001" y="1544598"/>
            <a:ext cx="2052227" cy="300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2303748" y="1544597"/>
            <a:ext cx="2268253" cy="300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8798" y="2564903"/>
            <a:ext cx="36911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Первичные процессы переработки не предполагают химических изменений нефти и представляют собой ее физическое разделение на фракции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35588" y="2564158"/>
            <a:ext cx="37011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Целью вторичных процессов является увеличение количества производимых моторных топлив, они связаны с химической модификацией молекул углеводородов, входящих в состав нефти, как правило, с их преобразованием в более удобные для окисления формы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1052736"/>
            <a:ext cx="81009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Вторичные процессы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Каталитический </a:t>
            </a:r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риформинг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каталитическая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ароматизация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нефтепродуктов.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Полученный продукт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риформат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) используется как компонент для производства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автобензинов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и как сырье для извлечения ароматических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углеводородов.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2379147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Гидроочистка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процесс химического превращения веществ под воздействием водорода при высоком давлении и температуре. Наиболее распространённый процесс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нефтепереработки.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5" name="Picture 7" descr="http://files.gandi.ws/gandi7421/image/pic365anx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3685921"/>
            <a:ext cx="3942437" cy="273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energo-24.ru/media/k2/items/cache/72d349c0f7698e826b25f54cec53f9de_XL.jpg?t=137416658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81559"/>
            <a:ext cx="3888432" cy="273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rId5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904" y="3789040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Каталитический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крекинг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— процесс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термокаталитической переработки нефтяных фракций с целью получения компонента высокооктанового бензина и непредельных жирных газов. Остаток крекинга является компонентом мазута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904" y="5229200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Гидрокрекинг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процесс расщепления молекул углеводородов в избытке водорода. Основными продуктами гидрокрекинга являются дизельное топливо и бензин гидрокрекинга (компонент автобензина).</a:t>
            </a:r>
          </a:p>
        </p:txBody>
      </p:sp>
      <p:pic>
        <p:nvPicPr>
          <p:cNvPr id="11270" name="Picture 6" descr="http://img.chistoprudov.ru/livejournal/prom/mnpz/2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127" y="775451"/>
            <a:ext cx="3901018" cy="292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72" name="Picture 8" descr="http://s009.radikal.ru/i309/1104/f4/1b26e335d2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75451"/>
            <a:ext cx="3904355" cy="292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357" y="1052736"/>
            <a:ext cx="7876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Коксование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процесс получения нефтяного кокса из тяжелых фракций и остатков вторичных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процессов.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09437"/>
            <a:ext cx="79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Изомеризация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процесс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получения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изоуглеводородов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углеводородов нормального строения.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338" y="2766139"/>
            <a:ext cx="7911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 err="1">
                <a:solidFill>
                  <a:schemeClr val="accent6">
                    <a:lumMod val="50000"/>
                  </a:schemeClr>
                </a:solidFill>
              </a:rPr>
              <a:t>Алкилирование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введение алкила в молекулу органического соединения.</a:t>
            </a:r>
          </a:p>
        </p:txBody>
      </p:sp>
      <p:pic>
        <p:nvPicPr>
          <p:cNvPr id="10246" name="Picture 6" descr="http://www.tatneft.ru/wps/tatneft/htmleditor/image/73b8c2ff6ad476031fe9cb65b1eef471411562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478534"/>
            <a:ext cx="4042203" cy="26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media.gazprom-neft.ru/picts/picts_repository/tn468x450-DSC_2569_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538" y="3478534"/>
            <a:ext cx="3832542" cy="26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возврат 12">
            <a:hlinkClick r:id="rId4" action="ppaction://hlinksldjump" highlightClick="1"/>
          </p:cNvPr>
          <p:cNvSpPr/>
          <p:nvPr/>
        </p:nvSpPr>
        <p:spPr>
          <a:xfrm>
            <a:off x="8478793" y="6300699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http://aberdeenvoice.com/wp-content/uploads/2013/09/13_25_3_pre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142" y="764704"/>
            <a:ext cx="271386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lettera43.it/upload/images/08_2012/l43-benzina-120808120753_b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19" y="764704"/>
            <a:ext cx="202567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d1.izvestia29.ru/data/files/d4/08/000008d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258" y="764704"/>
            <a:ext cx="268739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avtoindent.ru/_bl/11/933098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20" y="2538035"/>
            <a:ext cx="202567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1.bp.blogspot.com/_viL0z_O27dk/TLMNyUx3zII/AAAAAAAACTE/8UA19yo7JbA/s1600/parafin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142" y="2541351"/>
            <a:ext cx="271386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pprc.qmul.ac.uk/~still/wordpress/wp-content/uploads/2012/10/bitume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258" y="2538037"/>
            <a:ext cx="2687390" cy="201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210" y="4557575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настоящее время из нефти получают тысячи продуктов. Эти продукты включают горючие газы, бензин, растворители, керосин, газойль, бытовое топливо, широкий состав смазочных масел, мазут, дорожный битум и асфальт; сюда относятся также парафин, вазелин, медицинские и различные инсектицидные масла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31186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25159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Масла из нефти используются как мази и кремы, а также в производстве взрывчатых веществ, медикаментов, чистящих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средств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20" name="Picture 8" descr="http://bimg1.mlstatic.com/amway-loc-limpiador-multiuso-ecologico_MLA-F-4150550862_042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817" y="2348879"/>
            <a:ext cx="3792487" cy="37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P1130823 1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132856"/>
            <a:ext cx="338830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-nezhnyij-balzam-dlya-tela-katifa-podarit-vashem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46" y="4168756"/>
            <a:ext cx="2792147" cy="19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771" y="3933056"/>
            <a:ext cx="7920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Однако в последние годы продукты переработки нефти все шире используются как сырье для химической промышленности. Около 8% добываемой нефти потребляются в качестве сырья для современной химии. Например, этиловый спирт применяется примерно в 150 отраслях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производства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В химической промышленности применяются формальдегид (HCHO), пластмассы, синтетические волокна, синтетический каучук, аммиак, этиловый спирт и т.д.</a:t>
            </a:r>
          </a:p>
        </p:txBody>
      </p:sp>
      <p:pic>
        <p:nvPicPr>
          <p:cNvPr id="12290" name="Picture 2" descr="http://www.ua.all.biz/img/ua/catalog/2462916.jpeg?rrr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312368" cy="27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aste360.com/site-files/waste360.com/files/uploads/2012/05/1095611_292561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692119" cy="17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looms.co/uploads/1/3/2/0/13204542/7489173_orig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825854"/>
            <a:ext cx="3190619" cy="31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908720"/>
            <a:ext cx="7896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Продукты переработки нефти применяются и в сельском хозяйстве. Здесь используются стимуляторы роста, протравители семян, ядохимикаты, азотные удобрения, мочевина, пленки для парников и т.д. </a:t>
            </a:r>
          </a:p>
        </p:txBody>
      </p:sp>
      <p:pic>
        <p:nvPicPr>
          <p:cNvPr id="15362" name="Picture 2" descr="http://www.ua.all.biz/img/ua/catalog/1293517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7003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01.i.aliimg.com/img/pb/151/005/623/623005151_528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48005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107" y="4509120"/>
            <a:ext cx="788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машиностроении и металлургии применяются универсальные клеи, детали и части аппаратов из пластмасс, смазочные масла и др. Широкое применение нашел нефтяной кокс, как анодная масса при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электровыплавке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Прессованная сажа идет на огнестойкие обкладки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печах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 descr="http://www.renault-agrad.ru/images/offers/17/838/965x120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107" y="941244"/>
            <a:ext cx="3306456" cy="306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upload.wikimedia.org/wikipedia/commons/9/98/Carbon_bla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8073" y="941244"/>
            <a:ext cx="4479438" cy="30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559" y="112474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пищевой промышленности применяются полиэтиленовые упаковки, пищевые кислоты, консервирующие средства, парафин, производятся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белково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-витаминные концентраты, исходным сырьем, для которых служат метиловый и этиловый спирты и метан</a:t>
            </a: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фармацевтической и парфюмерной промышленности из производных переработки нефти изготовляют нашатырный спирт, хлороформ, формалин, аспирин, вазелин и др. Производные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нефтесинтеза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находят широкое применение и в деревообрабатывающей, текстильной, кожевенно-обувной и строительной промышленности</a:t>
            </a:r>
          </a:p>
        </p:txBody>
      </p:sp>
      <p:pic>
        <p:nvPicPr>
          <p:cNvPr id="20482" name="Picture 2" descr="http://www.aptekastore.com/media/catalog/product/cache/2/image/9df78eab33525d08d6e5fb8d27136e95/s/p/spirt_big_1004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541064"/>
            <a:ext cx="2320939" cy="23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sportler-apotheke-24.de/media/catalog/product/cache/1/image/182e49828be0fbb3a6042bbd78cf13f8/2/4/249505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459234"/>
            <a:ext cx="3600400" cy="23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478793" y="6309320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0671" y="0"/>
            <a:ext cx="3816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Общие сведения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644" y="4653134"/>
            <a:ext cx="7676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Simplified Arabic Fixed" pitchFamily="49" charset="-78"/>
              </a:rPr>
              <a:t>Нефть — природная маслянистая горючая жидкость со специфическим запахом, состоящая в основном из сложной смеси углеводородов различной молекулярной массы и некоторых других химических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Simplified Arabic Fixed" pitchFamily="49" charset="-78"/>
              </a:rPr>
              <a:t>соединений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Simplified Arabic Fixed" pitchFamily="49" charset="-78"/>
            </a:endParaRPr>
          </a:p>
        </p:txBody>
      </p:sp>
      <p:pic>
        <p:nvPicPr>
          <p:cNvPr id="2050" name="Picture 2" descr="http://www.ua.all.biz/img/ua/catalog/2206505.jpeg?rrr=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01"/>
          <a:stretch/>
        </p:blipFill>
        <p:spPr bwMode="auto">
          <a:xfrm>
            <a:off x="683568" y="1196752"/>
            <a:ext cx="335135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ugra-news.ru/sites/default/files/styles/big_photo/public/images/galleries/20120910/975583952.jpg?itok=RuOAsPR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36368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639" y="436510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Цвет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нефти варьирует в буро-коричневых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тонах,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иногда она бывает чисто чёрного цвета, изредка встречается нефть светлая жёлто-зелёного цвета и даже бесцветная, а также насыщенно-зелёная нефть. Имеет специфический запах, также варьирующий от легкого приятного до тяжелого и очень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неприятного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32359" y="836712"/>
            <a:ext cx="5616624" cy="3169518"/>
            <a:chOff x="1645431" y="908720"/>
            <a:chExt cx="5181600" cy="30255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645431" y="908720"/>
              <a:ext cx="864096" cy="30255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09527" y="908720"/>
              <a:ext cx="864096" cy="3025502"/>
            </a:xfrm>
            <a:prstGeom prst="rect">
              <a:avLst/>
            </a:prstGeom>
            <a:solidFill>
              <a:srgbClr val="BFB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373622" y="908720"/>
              <a:ext cx="864097" cy="3025502"/>
            </a:xfrm>
            <a:prstGeom prst="rect">
              <a:avLst/>
            </a:prstGeom>
            <a:solidFill>
              <a:srgbClr val="838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37719" y="908720"/>
              <a:ext cx="864096" cy="302550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01815" y="908720"/>
              <a:ext cx="862608" cy="302550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64423" y="908720"/>
              <a:ext cx="862608" cy="302550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540671" y="0"/>
            <a:ext cx="3816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Общие сведения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431" y="486916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протяжении XX века и в XXI веке нефть является одним из важнейших для человечества полезных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ископаемых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ertagov.com/news/media/k2/items/cache/30033458e7237f5676a81459cd1e537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5" y="692696"/>
            <a:ext cx="5736497" cy="430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0671" y="0"/>
            <a:ext cx="3816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Общие сведения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78793" y="6309320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182" y="524427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Доказанные общемировые запасы нефти, согласно данным управления энергетической информации США, сейчас составляют около 1300 млрд баррелей</a:t>
            </a:r>
          </a:p>
        </p:txBody>
      </p:sp>
      <p:pic>
        <p:nvPicPr>
          <p:cNvPr id="1026" name="Picture 2" descr="http://www.ngfr.ru/article/img/oil01-04-05r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730" y="764704"/>
            <a:ext cx="679027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0100"/>
            <a:ext cx="3344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Мировые запасы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27051" y="10100"/>
            <a:ext cx="3522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Запасы в Украине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80757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Украинская нефтедобывающая промышленность находится сейчас в тяжелом положении. У государства нет средств не то что на разработку новых месторождений, но и на поддержание стабильной добычи на старых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270" y="775513"/>
            <a:ext cx="4718986" cy="400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478793" y="6293909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1296" y="44973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Днепровско-Донецкий нефтегазоносный регион сформировался на Левобережье Украины, где в Сумской, Полтавской, Черниговской и Харьковской областях разведаны и эксплуатируются месторождения высококачественной нефти.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Нефтегазодобывающие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управления функционируют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Сумской, Черниговской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Полтавской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областях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7051" y="10100"/>
            <a:ext cx="3522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Запасы в Украине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http://i284.photobucket.com/albums/ll7/wisawi/001-Oil_20-_20Gas_20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747370"/>
            <a:ext cx="5528245" cy="374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622" y="455499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 понижении температуры часть компонентов нефти становятся более вязкими и малоподвижными, растворенные углеводороды могут выделятся в виде кристаллов. Это весьма осложняет товарно-транспортные операции и эксплуатацию нефти при низких температурах. Эту температуру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называют температурой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застывания</a:t>
            </a:r>
          </a:p>
        </p:txBody>
      </p:sp>
      <p:pic>
        <p:nvPicPr>
          <p:cNvPr id="3074" name="Picture 2" descr="http://www.interfax.ru/ftproot/textphotos/2013/08/01/z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111" y="908720"/>
            <a:ext cx="604867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1723" y="10100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8478793" y="6309320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3712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Цель нефтепереработки — производство нефтепродуктов, прежде всего различных видов топлива (автомобильного, авиационного, котельного и т. д.) и сырья для последующей химической переработки</a:t>
            </a:r>
          </a:p>
        </p:txBody>
      </p:sp>
      <p:pic>
        <p:nvPicPr>
          <p:cNvPr id="3074" name="Picture 2" descr="http://www.kolektifavantaj.com/wp-content/uploads/2013/10/carburant-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0940" y="3773508"/>
            <a:ext cx="4207895" cy="23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a.all.biz/img/ua/catalog/1218881.jpeg?rrr=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8" y="933411"/>
            <a:ext cx="4207896" cy="265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789</TotalTime>
  <Words>715</Words>
  <Application>Microsoft Office PowerPoint</Application>
  <PresentationFormat>Экран (4:3)</PresentationFormat>
  <Paragraphs>49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Trebuchet MS</vt:lpstr>
      <vt:lpstr>Calibri</vt:lpstr>
      <vt:lpstr>Wingdings</vt:lpstr>
      <vt:lpstr>Wingdings 2</vt:lpstr>
      <vt:lpstr>Simplified Arabic Fixed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user</cp:lastModifiedBy>
  <cp:revision>65</cp:revision>
  <dcterms:created xsi:type="dcterms:W3CDTF">2013-10-31T16:47:01Z</dcterms:created>
  <dcterms:modified xsi:type="dcterms:W3CDTF">2014-12-08T19:07:50Z</dcterms:modified>
</cp:coreProperties>
</file>