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596776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8822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6759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05107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1145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53935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45197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6571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5590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3384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6158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9712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9951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06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7428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1861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7735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3322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  <p:sldLayoutId id="214748376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7200" dirty="0" smtClean="0">
                <a:solidFill>
                  <a:schemeClr val="accent1">
                    <a:lumMod val="50000"/>
                  </a:schemeClr>
                </a:solidFill>
              </a:rPr>
              <a:t>Година </a:t>
            </a:r>
            <a:r>
              <a:rPr lang="uk-UA" sz="7200" dirty="0" smtClean="0">
                <a:solidFill>
                  <a:schemeClr val="accent1">
                    <a:lumMod val="50000"/>
                  </a:schemeClr>
                </a:solidFill>
              </a:rPr>
              <a:t>Землі</a:t>
            </a:r>
            <a:endParaRPr lang="ru-RU" sz="7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Презентацію виконала</a:t>
            </a:r>
          </a:p>
          <a:p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Учениця 10-а класу</a:t>
            </a:r>
          </a:p>
          <a:p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Школи 1-3 ступенів №90 </a:t>
            </a:r>
          </a:p>
          <a:p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Чумакова Ірина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476672"/>
            <a:ext cx="3698354" cy="2996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472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uk-UA" sz="2000" dirty="0" smtClean="0">
              <a:ea typeface="Times New Roman"/>
              <a:cs typeface="Calibri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uk-UA" sz="2000" dirty="0">
              <a:ea typeface="Times New Roman"/>
              <a:cs typeface="Calibri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uk-UA" sz="2000" dirty="0" smtClean="0">
              <a:ea typeface="Times New Roman"/>
              <a:cs typeface="Calibri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sz="2000" dirty="0" smtClean="0">
                <a:ea typeface="Times New Roman"/>
                <a:cs typeface="Calibri"/>
              </a:rPr>
              <a:t>Цього </a:t>
            </a:r>
            <a:r>
              <a:rPr lang="uk-UA" sz="2000" dirty="0">
                <a:ea typeface="Times New Roman"/>
                <a:cs typeface="Calibri"/>
              </a:rPr>
              <a:t>року  "Година Землі" - це більше, ніж година! Ми повинні діяти щодня, роблячи невеликі кроки назустріч майбутньому без зміни клімату, майбутньому, у якому всі забезпечені природними ресурсами, майбутньому, у якому людина живе в гармонії з природою</a:t>
            </a:r>
            <a:r>
              <a:rPr lang="uk-UA" sz="2000" dirty="0" smtClean="0">
                <a:ea typeface="Times New Roman"/>
                <a:cs typeface="Calibri"/>
              </a:rPr>
              <a:t>!</a:t>
            </a:r>
            <a:endParaRPr lang="ru-RU" sz="2000" dirty="0"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sz="2000" dirty="0">
                <a:ea typeface="Times New Roman"/>
                <a:cs typeface="Calibri"/>
              </a:rPr>
              <a:t>Світ не може більше чекати; і перший крок такий же простий, як вимкнути світло. </a:t>
            </a:r>
            <a:endParaRPr lang="ru-RU" sz="2000" dirty="0">
              <a:ea typeface="Times New Roman"/>
              <a:cs typeface="Times New Roman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2274" y="179771"/>
            <a:ext cx="3252192" cy="260825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179771"/>
            <a:ext cx="3011506" cy="2258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90440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Autofit/>
          </a:bodyPr>
          <a:lstStyle/>
          <a:p>
            <a:r>
              <a:rPr lang="uk-UA" sz="4000" dirty="0" smtClean="0">
                <a:solidFill>
                  <a:schemeClr val="bg2">
                    <a:lumMod val="25000"/>
                  </a:schemeClr>
                </a:solidFill>
              </a:rPr>
              <a:t>Історія виникнення</a:t>
            </a:r>
            <a:endParaRPr lang="ru-RU" sz="4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uk-UA" sz="1800" dirty="0" smtClean="0">
              <a:solidFill>
                <a:schemeClr val="bg2">
                  <a:lumMod val="50000"/>
                </a:schemeClr>
              </a:solidFill>
              <a:ea typeface="Times New Roman"/>
              <a:cs typeface="Calibri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uk-UA" sz="1800" dirty="0">
              <a:solidFill>
                <a:schemeClr val="bg2">
                  <a:lumMod val="50000"/>
                </a:schemeClr>
              </a:solidFill>
              <a:ea typeface="Times New Roman"/>
              <a:cs typeface="Calibri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sz="1800" dirty="0" smtClean="0">
                <a:solidFill>
                  <a:schemeClr val="bg2">
                    <a:lumMod val="50000"/>
                  </a:schemeClr>
                </a:solidFill>
                <a:ea typeface="Times New Roman"/>
                <a:cs typeface="Calibri"/>
              </a:rPr>
              <a:t>Година </a:t>
            </a:r>
            <a:r>
              <a:rPr lang="uk-UA" sz="1800" dirty="0">
                <a:solidFill>
                  <a:schemeClr val="bg2">
                    <a:lumMod val="50000"/>
                  </a:schemeClr>
                </a:solidFill>
                <a:ea typeface="Times New Roman"/>
                <a:cs typeface="Calibri"/>
              </a:rPr>
              <a:t>Землі стартувала у Сіднеї в 2007 році з ініціативи WWF в Австралії, і відтоді переросла в міжнародну екологічну ініціативу, яка об'єднала понад 5200 міст в 135 країнах на всіх континентах в прагненні побудувати майбутнє без зміни клімату</a:t>
            </a:r>
            <a:r>
              <a:rPr lang="uk-UA" sz="1800" dirty="0" smtClean="0">
                <a:solidFill>
                  <a:schemeClr val="bg2">
                    <a:lumMod val="50000"/>
                  </a:schemeClr>
                </a:solidFill>
                <a:ea typeface="Times New Roman"/>
                <a:cs typeface="Calibri"/>
              </a:rPr>
              <a:t>.</a:t>
            </a:r>
            <a:endParaRPr lang="ru-RU" sz="1800" dirty="0"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sz="1800" dirty="0">
                <a:solidFill>
                  <a:schemeClr val="bg2">
                    <a:lumMod val="50000"/>
                  </a:schemeClr>
                </a:solidFill>
                <a:ea typeface="Times New Roman"/>
                <a:cs typeface="Calibri"/>
              </a:rPr>
              <a:t>Година Землі закликає всіх - приватних осіб, організації, навчальні заклади, комерційні установи - вимкнути світло та інші не життєво важливі електроприлади на одну годину, щоб стимулювати інтерес до проблеми зміни клімату</a:t>
            </a:r>
            <a:r>
              <a:rPr lang="uk-UA" sz="1800" dirty="0" smtClean="0">
                <a:solidFill>
                  <a:schemeClr val="bg2">
                    <a:lumMod val="50000"/>
                  </a:schemeClr>
                </a:solidFill>
                <a:ea typeface="Times New Roman"/>
                <a:cs typeface="Calibri"/>
              </a:rPr>
              <a:t>.</a:t>
            </a:r>
            <a:endParaRPr lang="ru-RU" sz="1800" dirty="0"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sz="1800" dirty="0">
                <a:solidFill>
                  <a:schemeClr val="bg2">
                    <a:lumMod val="50000"/>
                  </a:schemeClr>
                </a:solidFill>
                <a:ea typeface="Times New Roman"/>
                <a:cs typeface="Calibri"/>
              </a:rPr>
              <a:t>Будь-який житель планети Земля може підтримати цю ініціативу, просто вимкнувши світло у себе вдома на 1 годину. Більш активні можуть розіслати це запрошення своїм друзям. </a:t>
            </a:r>
            <a:endParaRPr lang="ru-RU" sz="1800" dirty="0">
              <a:solidFill>
                <a:schemeClr val="bg2">
                  <a:lumMod val="50000"/>
                </a:schemeClr>
              </a:solidFill>
              <a:ea typeface="Times New Roman"/>
              <a:cs typeface="Times New Roman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865473"/>
            <a:ext cx="3192082" cy="2397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595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426170"/>
          </a:xfrm>
        </p:spPr>
        <p:txBody>
          <a:bodyPr>
            <a:normAutofit fontScale="90000"/>
          </a:bodyPr>
          <a:lstStyle/>
          <a:p>
            <a:r>
              <a:rPr lang="ru-RU" sz="3200" dirty="0">
                <a:latin typeface="Calibri"/>
                <a:ea typeface="Times New Roman"/>
                <a:cs typeface="Times New Roman"/>
              </a:rPr>
              <a:t/>
            </a:r>
            <a:br>
              <a:rPr lang="ru-RU" sz="3200" dirty="0">
                <a:latin typeface="Calibri"/>
                <a:ea typeface="Times New Roman"/>
                <a:cs typeface="Times New Roman"/>
              </a:rPr>
            </a:br>
            <a:r>
              <a:rPr lang="uk-UA" sz="3200" dirty="0">
                <a:latin typeface="Calibri"/>
                <a:ea typeface="Times New Roman"/>
                <a:cs typeface="Calibri"/>
              </a:rPr>
              <a:t> </a:t>
            </a:r>
            <a:r>
              <a:rPr lang="ru-RU" sz="3200" dirty="0">
                <a:latin typeface="Calibri"/>
                <a:ea typeface="Times New Roman"/>
                <a:cs typeface="Times New Roman"/>
              </a:rPr>
              <a:t/>
            </a:r>
            <a:br>
              <a:rPr lang="ru-RU" sz="3200" dirty="0">
                <a:latin typeface="Calibri"/>
                <a:ea typeface="Times New Roman"/>
                <a:cs typeface="Times New Roman"/>
              </a:rPr>
            </a:br>
            <a:r>
              <a:rPr lang="uk-UA" sz="2700" dirty="0">
                <a:solidFill>
                  <a:schemeClr val="accent4">
                    <a:lumMod val="75000"/>
                  </a:schemeClr>
                </a:solidFill>
              </a:rPr>
              <a:t>Чому саме Ви маєте приєднатися до Години Землі? 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uk-UA" sz="3200" dirty="0"/>
              <a:t> </a:t>
            </a:r>
            <a:r>
              <a:rPr lang="ru-RU" sz="3200" dirty="0"/>
              <a:t/>
            </a:r>
            <a:br>
              <a:rPr lang="ru-RU" sz="3200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dirty="0">
                <a:solidFill>
                  <a:schemeClr val="accent5"/>
                </a:solidFill>
              </a:rPr>
              <a:t>Просто тому, </a:t>
            </a:r>
            <a:r>
              <a:rPr lang="ru-RU" sz="1800" dirty="0" err="1">
                <a:solidFill>
                  <a:schemeClr val="accent5"/>
                </a:solidFill>
              </a:rPr>
              <a:t>що</a:t>
            </a:r>
            <a:r>
              <a:rPr lang="ru-RU" sz="1800" dirty="0">
                <a:solidFill>
                  <a:schemeClr val="accent5"/>
                </a:solidFill>
              </a:rPr>
              <a:t> </a:t>
            </a:r>
            <a:r>
              <a:rPr lang="ru-RU" sz="1800" dirty="0" err="1">
                <a:solidFill>
                  <a:schemeClr val="accent5"/>
                </a:solidFill>
              </a:rPr>
              <a:t>саме</a:t>
            </a:r>
            <a:r>
              <a:rPr lang="ru-RU" sz="1800" dirty="0">
                <a:solidFill>
                  <a:schemeClr val="accent5"/>
                </a:solidFill>
              </a:rPr>
              <a:t> </a:t>
            </a:r>
            <a:r>
              <a:rPr lang="ru-RU" sz="1800" dirty="0" err="1">
                <a:solidFill>
                  <a:schemeClr val="accent5"/>
                </a:solidFill>
              </a:rPr>
              <a:t>від</a:t>
            </a:r>
            <a:r>
              <a:rPr lang="ru-RU" sz="1800" dirty="0">
                <a:solidFill>
                  <a:schemeClr val="accent5"/>
                </a:solidFill>
              </a:rPr>
              <a:t> Вас </a:t>
            </a:r>
            <a:r>
              <a:rPr lang="ru-RU" sz="1800" dirty="0" err="1">
                <a:solidFill>
                  <a:schemeClr val="accent5"/>
                </a:solidFill>
              </a:rPr>
              <a:t>залежить</a:t>
            </a:r>
            <a:r>
              <a:rPr lang="ru-RU" sz="1800" dirty="0">
                <a:solidFill>
                  <a:schemeClr val="accent5"/>
                </a:solidFill>
              </a:rPr>
              <a:t> </a:t>
            </a:r>
            <a:r>
              <a:rPr lang="ru-RU" sz="1800" dirty="0" err="1">
                <a:solidFill>
                  <a:schemeClr val="accent5"/>
                </a:solidFill>
              </a:rPr>
              <a:t>майбутнє</a:t>
            </a:r>
            <a:r>
              <a:rPr lang="ru-RU" sz="1800" dirty="0">
                <a:solidFill>
                  <a:schemeClr val="accent5"/>
                </a:solidFill>
              </a:rPr>
              <a:t> </a:t>
            </a:r>
            <a:r>
              <a:rPr lang="ru-RU" sz="1800" dirty="0" err="1">
                <a:solidFill>
                  <a:schemeClr val="accent5"/>
                </a:solidFill>
              </a:rPr>
              <a:t>Планети</a:t>
            </a:r>
            <a:r>
              <a:rPr lang="ru-RU" sz="1800" dirty="0">
                <a:solidFill>
                  <a:schemeClr val="accent5"/>
                </a:solidFill>
              </a:rPr>
              <a:t>! Година </a:t>
            </a:r>
            <a:r>
              <a:rPr lang="ru-RU" sz="1800" dirty="0" err="1">
                <a:solidFill>
                  <a:schemeClr val="accent5"/>
                </a:solidFill>
              </a:rPr>
              <a:t>Землі</a:t>
            </a:r>
            <a:r>
              <a:rPr lang="ru-RU" sz="1800" dirty="0">
                <a:solidFill>
                  <a:schemeClr val="accent5"/>
                </a:solidFill>
              </a:rPr>
              <a:t> - </a:t>
            </a:r>
            <a:r>
              <a:rPr lang="ru-RU" sz="1800" dirty="0" err="1">
                <a:solidFill>
                  <a:schemeClr val="accent5"/>
                </a:solidFill>
              </a:rPr>
              <a:t>це</a:t>
            </a:r>
            <a:r>
              <a:rPr lang="ru-RU" sz="1800" dirty="0">
                <a:solidFill>
                  <a:schemeClr val="accent5"/>
                </a:solidFill>
              </a:rPr>
              <a:t> </a:t>
            </a:r>
            <a:r>
              <a:rPr lang="ru-RU" sz="1800" dirty="0" err="1">
                <a:solidFill>
                  <a:schemeClr val="accent5"/>
                </a:solidFill>
              </a:rPr>
              <a:t>набагато</a:t>
            </a:r>
            <a:r>
              <a:rPr lang="ru-RU" sz="1800" dirty="0">
                <a:solidFill>
                  <a:schemeClr val="accent5"/>
                </a:solidFill>
              </a:rPr>
              <a:t> </a:t>
            </a:r>
            <a:r>
              <a:rPr lang="ru-RU" sz="1800" dirty="0" err="1">
                <a:solidFill>
                  <a:schemeClr val="accent5"/>
                </a:solidFill>
              </a:rPr>
              <a:t>більше</a:t>
            </a:r>
            <a:r>
              <a:rPr lang="ru-RU" sz="1800" dirty="0">
                <a:solidFill>
                  <a:schemeClr val="accent5"/>
                </a:solidFill>
              </a:rPr>
              <a:t>, </a:t>
            </a:r>
            <a:r>
              <a:rPr lang="ru-RU" sz="1800" dirty="0" err="1">
                <a:solidFill>
                  <a:schemeClr val="accent5"/>
                </a:solidFill>
              </a:rPr>
              <a:t>ніж</a:t>
            </a:r>
            <a:r>
              <a:rPr lang="ru-RU" sz="1800" dirty="0">
                <a:solidFill>
                  <a:schemeClr val="accent5"/>
                </a:solidFill>
              </a:rPr>
              <a:t> </a:t>
            </a:r>
            <a:r>
              <a:rPr lang="ru-RU" sz="1800" dirty="0" err="1">
                <a:solidFill>
                  <a:schemeClr val="accent5"/>
                </a:solidFill>
              </a:rPr>
              <a:t>вимкнути</a:t>
            </a:r>
            <a:r>
              <a:rPr lang="ru-RU" sz="1800" dirty="0">
                <a:solidFill>
                  <a:schemeClr val="accent5"/>
                </a:solidFill>
              </a:rPr>
              <a:t> </a:t>
            </a:r>
            <a:r>
              <a:rPr lang="ru-RU" sz="1800" dirty="0" err="1">
                <a:solidFill>
                  <a:schemeClr val="accent5"/>
                </a:solidFill>
              </a:rPr>
              <a:t>світло</a:t>
            </a:r>
            <a:r>
              <a:rPr lang="ru-RU" sz="1800" dirty="0">
                <a:solidFill>
                  <a:schemeClr val="accent5"/>
                </a:solidFill>
              </a:rPr>
              <a:t> на одну годину один раз на </a:t>
            </a:r>
            <a:r>
              <a:rPr lang="ru-RU" sz="1800" dirty="0" err="1">
                <a:solidFill>
                  <a:schemeClr val="accent5"/>
                </a:solidFill>
              </a:rPr>
              <a:t>рік</a:t>
            </a:r>
            <a:r>
              <a:rPr lang="ru-RU" sz="1800" dirty="0">
                <a:solidFill>
                  <a:schemeClr val="accent5"/>
                </a:solidFill>
              </a:rPr>
              <a:t>.</a:t>
            </a:r>
          </a:p>
          <a:p>
            <a:endParaRPr lang="ru-RU" sz="1800" dirty="0">
              <a:solidFill>
                <a:schemeClr val="accent5"/>
              </a:solidFill>
            </a:endParaRPr>
          </a:p>
          <a:p>
            <a:r>
              <a:rPr lang="ru-RU" sz="1800" dirty="0" err="1">
                <a:solidFill>
                  <a:schemeClr val="accent5"/>
                </a:solidFill>
              </a:rPr>
              <a:t>Це</a:t>
            </a:r>
            <a:r>
              <a:rPr lang="ru-RU" sz="1800" dirty="0">
                <a:solidFill>
                  <a:schemeClr val="accent5"/>
                </a:solidFill>
              </a:rPr>
              <a:t> </a:t>
            </a:r>
            <a:r>
              <a:rPr lang="ru-RU" sz="1800" dirty="0" err="1">
                <a:solidFill>
                  <a:schemeClr val="accent5"/>
                </a:solidFill>
              </a:rPr>
              <a:t>можливість</a:t>
            </a:r>
            <a:r>
              <a:rPr lang="ru-RU" sz="1800" dirty="0">
                <a:solidFill>
                  <a:schemeClr val="accent5"/>
                </a:solidFill>
              </a:rPr>
              <a:t> </a:t>
            </a:r>
            <a:r>
              <a:rPr lang="ru-RU" sz="1800" dirty="0" err="1">
                <a:solidFill>
                  <a:schemeClr val="accent5"/>
                </a:solidFill>
              </a:rPr>
              <a:t>дати</a:t>
            </a:r>
            <a:r>
              <a:rPr lang="ru-RU" sz="1800" dirty="0">
                <a:solidFill>
                  <a:schemeClr val="accent5"/>
                </a:solidFill>
              </a:rPr>
              <a:t> людям право голосу у </a:t>
            </a:r>
            <a:r>
              <a:rPr lang="ru-RU" sz="1800" dirty="0" err="1">
                <a:solidFill>
                  <a:schemeClr val="accent5"/>
                </a:solidFill>
              </a:rPr>
              <a:t>вирішенні</a:t>
            </a:r>
            <a:r>
              <a:rPr lang="ru-RU" sz="1800" dirty="0">
                <a:solidFill>
                  <a:schemeClr val="accent5"/>
                </a:solidFill>
              </a:rPr>
              <a:t> </a:t>
            </a:r>
            <a:r>
              <a:rPr lang="ru-RU" sz="1800" dirty="0" err="1">
                <a:solidFill>
                  <a:schemeClr val="accent5"/>
                </a:solidFill>
              </a:rPr>
              <a:t>майбутнього</a:t>
            </a:r>
            <a:r>
              <a:rPr lang="ru-RU" sz="1800" dirty="0">
                <a:solidFill>
                  <a:schemeClr val="accent5"/>
                </a:solidFill>
              </a:rPr>
              <a:t> </a:t>
            </a:r>
            <a:r>
              <a:rPr lang="ru-RU" sz="1800" dirty="0" err="1">
                <a:solidFill>
                  <a:schemeClr val="accent5"/>
                </a:solidFill>
              </a:rPr>
              <a:t>Планети</a:t>
            </a:r>
            <a:r>
              <a:rPr lang="ru-RU" sz="1800" dirty="0">
                <a:solidFill>
                  <a:schemeClr val="accent5"/>
                </a:solidFill>
              </a:rPr>
              <a:t>, а </a:t>
            </a:r>
            <a:r>
              <a:rPr lang="ru-RU" sz="1800" dirty="0" err="1">
                <a:solidFill>
                  <a:schemeClr val="accent5"/>
                </a:solidFill>
              </a:rPr>
              <a:t>також</a:t>
            </a:r>
            <a:r>
              <a:rPr lang="ru-RU" sz="1800" dirty="0">
                <a:solidFill>
                  <a:schemeClr val="accent5"/>
                </a:solidFill>
              </a:rPr>
              <a:t> </a:t>
            </a:r>
            <a:r>
              <a:rPr lang="ru-RU" sz="1800" dirty="0" err="1">
                <a:solidFill>
                  <a:schemeClr val="accent5"/>
                </a:solidFill>
              </a:rPr>
              <a:t>об’єднання</a:t>
            </a:r>
            <a:r>
              <a:rPr lang="ru-RU" sz="1800" dirty="0">
                <a:solidFill>
                  <a:schemeClr val="accent5"/>
                </a:solidFill>
              </a:rPr>
              <a:t> наших </a:t>
            </a:r>
            <a:r>
              <a:rPr lang="ru-RU" sz="1800" dirty="0" err="1">
                <a:solidFill>
                  <a:schemeClr val="accent5"/>
                </a:solidFill>
              </a:rPr>
              <a:t>зусиль</a:t>
            </a:r>
            <a:r>
              <a:rPr lang="ru-RU" sz="1800" dirty="0">
                <a:solidFill>
                  <a:schemeClr val="accent5"/>
                </a:solidFill>
              </a:rPr>
              <a:t> для </a:t>
            </a:r>
            <a:r>
              <a:rPr lang="ru-RU" sz="1800" dirty="0" err="1">
                <a:solidFill>
                  <a:schemeClr val="accent5"/>
                </a:solidFill>
              </a:rPr>
              <a:t>сталого</a:t>
            </a:r>
            <a:r>
              <a:rPr lang="ru-RU" sz="1800" dirty="0">
                <a:solidFill>
                  <a:schemeClr val="accent5"/>
                </a:solidFill>
              </a:rPr>
              <a:t> </a:t>
            </a:r>
            <a:r>
              <a:rPr lang="ru-RU" sz="1800" dirty="0" err="1">
                <a:solidFill>
                  <a:schemeClr val="accent5"/>
                </a:solidFill>
              </a:rPr>
              <a:t>розвитку</a:t>
            </a:r>
            <a:r>
              <a:rPr lang="ru-RU" sz="1800" dirty="0">
                <a:solidFill>
                  <a:schemeClr val="accent5"/>
                </a:solidFill>
              </a:rPr>
              <a:t> та </a:t>
            </a:r>
            <a:r>
              <a:rPr lang="ru-RU" sz="1800" dirty="0" err="1">
                <a:solidFill>
                  <a:schemeClr val="accent5"/>
                </a:solidFill>
              </a:rPr>
              <a:t>збереження</a:t>
            </a:r>
            <a:r>
              <a:rPr lang="ru-RU" sz="1800" dirty="0">
                <a:solidFill>
                  <a:schemeClr val="accent5"/>
                </a:solidFill>
              </a:rPr>
              <a:t> </a:t>
            </a:r>
            <a:r>
              <a:rPr lang="ru-RU" sz="1800" dirty="0" err="1">
                <a:solidFill>
                  <a:schemeClr val="accent5"/>
                </a:solidFill>
              </a:rPr>
              <a:t>природи</a:t>
            </a:r>
            <a:r>
              <a:rPr lang="ru-RU" sz="1800" dirty="0">
                <a:solidFill>
                  <a:schemeClr val="accent5"/>
                </a:solidFill>
              </a:rPr>
              <a:t> </a:t>
            </a:r>
            <a:r>
              <a:rPr lang="ru-RU" sz="1800" dirty="0" err="1">
                <a:solidFill>
                  <a:schemeClr val="accent5"/>
                </a:solidFill>
              </a:rPr>
              <a:t>навколо</a:t>
            </a:r>
            <a:r>
              <a:rPr lang="ru-RU" sz="1800" dirty="0">
                <a:solidFill>
                  <a:schemeClr val="accent5"/>
                </a:solidFill>
              </a:rPr>
              <a:t> нас </a:t>
            </a:r>
            <a:r>
              <a:rPr lang="ru-RU" sz="1800" dirty="0" err="1">
                <a:solidFill>
                  <a:schemeClr val="accent5"/>
                </a:solidFill>
              </a:rPr>
              <a:t>заради</a:t>
            </a:r>
            <a:r>
              <a:rPr lang="ru-RU" sz="1800" dirty="0">
                <a:solidFill>
                  <a:schemeClr val="accent5"/>
                </a:solidFill>
              </a:rPr>
              <a:t> наших </a:t>
            </a:r>
            <a:r>
              <a:rPr lang="ru-RU" sz="1800" dirty="0" err="1">
                <a:solidFill>
                  <a:schemeClr val="accent5"/>
                </a:solidFill>
              </a:rPr>
              <a:t>дітей</a:t>
            </a:r>
            <a:r>
              <a:rPr lang="ru-RU" sz="1800" dirty="0">
                <a:solidFill>
                  <a:schemeClr val="accent5"/>
                </a:solidFill>
              </a:rPr>
              <a:t> та </a:t>
            </a:r>
            <a:r>
              <a:rPr lang="ru-RU" sz="1800" dirty="0" err="1">
                <a:solidFill>
                  <a:schemeClr val="accent5"/>
                </a:solidFill>
              </a:rPr>
              <a:t>онуків</a:t>
            </a:r>
            <a:r>
              <a:rPr lang="ru-RU" sz="1800" dirty="0">
                <a:solidFill>
                  <a:schemeClr val="accent5"/>
                </a:solidFill>
              </a:rPr>
              <a:t>! Година </a:t>
            </a:r>
            <a:r>
              <a:rPr lang="ru-RU" sz="1800" dirty="0" err="1">
                <a:solidFill>
                  <a:schemeClr val="accent5"/>
                </a:solidFill>
              </a:rPr>
              <a:t>Землі</a:t>
            </a:r>
            <a:r>
              <a:rPr lang="ru-RU" sz="1800" dirty="0">
                <a:solidFill>
                  <a:schemeClr val="accent5"/>
                </a:solidFill>
              </a:rPr>
              <a:t> - </a:t>
            </a:r>
            <a:r>
              <a:rPr lang="ru-RU" sz="1800" dirty="0" err="1">
                <a:solidFill>
                  <a:schemeClr val="accent5"/>
                </a:solidFill>
              </a:rPr>
              <a:t>це</a:t>
            </a:r>
            <a:r>
              <a:rPr lang="ru-RU" sz="1800" dirty="0">
                <a:solidFill>
                  <a:schemeClr val="accent5"/>
                </a:solidFill>
              </a:rPr>
              <a:t> </a:t>
            </a:r>
            <a:r>
              <a:rPr lang="ru-RU" sz="1800" dirty="0" err="1">
                <a:solidFill>
                  <a:schemeClr val="accent5"/>
                </a:solidFill>
              </a:rPr>
              <a:t>Ваші</a:t>
            </a:r>
            <a:r>
              <a:rPr lang="ru-RU" sz="1800" dirty="0">
                <a:solidFill>
                  <a:schemeClr val="accent5"/>
                </a:solidFill>
              </a:rPr>
              <a:t> </a:t>
            </a:r>
            <a:r>
              <a:rPr lang="ru-RU" sz="1800" dirty="0" err="1">
                <a:solidFill>
                  <a:schemeClr val="accent5"/>
                </a:solidFill>
              </a:rPr>
              <a:t>прості</a:t>
            </a:r>
            <a:r>
              <a:rPr lang="ru-RU" sz="1800" dirty="0">
                <a:solidFill>
                  <a:schemeClr val="accent5"/>
                </a:solidFill>
              </a:rPr>
              <a:t> </a:t>
            </a:r>
            <a:r>
              <a:rPr lang="ru-RU" sz="1800" dirty="0" err="1">
                <a:solidFill>
                  <a:schemeClr val="accent5"/>
                </a:solidFill>
              </a:rPr>
              <a:t>щоденні</a:t>
            </a:r>
            <a:r>
              <a:rPr lang="ru-RU" sz="1800" dirty="0">
                <a:solidFill>
                  <a:schemeClr val="accent5"/>
                </a:solidFill>
              </a:rPr>
              <a:t> </a:t>
            </a:r>
            <a:r>
              <a:rPr lang="ru-RU" sz="1800" dirty="0" err="1">
                <a:solidFill>
                  <a:schemeClr val="accent5"/>
                </a:solidFill>
              </a:rPr>
              <a:t>дії</a:t>
            </a:r>
            <a:r>
              <a:rPr lang="ru-RU" sz="1800" dirty="0">
                <a:solidFill>
                  <a:schemeClr val="accent5"/>
                </a:solidFill>
              </a:rPr>
              <a:t> - </a:t>
            </a:r>
            <a:r>
              <a:rPr lang="ru-RU" sz="1800" dirty="0" err="1">
                <a:solidFill>
                  <a:schemeClr val="accent5"/>
                </a:solidFill>
              </a:rPr>
              <a:t>виключати</a:t>
            </a:r>
            <a:r>
              <a:rPr lang="ru-RU" sz="1800" dirty="0">
                <a:solidFill>
                  <a:schemeClr val="accent5"/>
                </a:solidFill>
              </a:rPr>
              <a:t> за собою </a:t>
            </a:r>
            <a:r>
              <a:rPr lang="ru-RU" sz="1800" dirty="0" err="1">
                <a:solidFill>
                  <a:schemeClr val="accent5"/>
                </a:solidFill>
              </a:rPr>
              <a:t>світло</a:t>
            </a:r>
            <a:r>
              <a:rPr lang="ru-RU" sz="1800" dirty="0">
                <a:solidFill>
                  <a:schemeClr val="accent5"/>
                </a:solidFill>
              </a:rPr>
              <a:t> і воду, </a:t>
            </a:r>
            <a:r>
              <a:rPr lang="ru-RU" sz="1800" dirty="0" err="1">
                <a:solidFill>
                  <a:schemeClr val="accent5"/>
                </a:solidFill>
              </a:rPr>
              <a:t>переробляти</a:t>
            </a:r>
            <a:r>
              <a:rPr lang="ru-RU" sz="1800" dirty="0">
                <a:solidFill>
                  <a:schemeClr val="accent5"/>
                </a:solidFill>
              </a:rPr>
              <a:t> </a:t>
            </a:r>
            <a:r>
              <a:rPr lang="ru-RU" sz="1800" dirty="0" err="1">
                <a:solidFill>
                  <a:schemeClr val="accent5"/>
                </a:solidFill>
              </a:rPr>
              <a:t>папір</a:t>
            </a:r>
            <a:r>
              <a:rPr lang="ru-RU" sz="1800" dirty="0">
                <a:solidFill>
                  <a:schemeClr val="accent5"/>
                </a:solidFill>
              </a:rPr>
              <a:t>, </a:t>
            </a:r>
            <a:r>
              <a:rPr lang="ru-RU" sz="1800" dirty="0" err="1">
                <a:solidFill>
                  <a:schemeClr val="accent5"/>
                </a:solidFill>
              </a:rPr>
              <a:t>їздити</a:t>
            </a:r>
            <a:r>
              <a:rPr lang="ru-RU" sz="1800" dirty="0">
                <a:solidFill>
                  <a:schemeClr val="accent5"/>
                </a:solidFill>
              </a:rPr>
              <a:t> на </a:t>
            </a:r>
            <a:r>
              <a:rPr lang="ru-RU" sz="1800" dirty="0" err="1">
                <a:solidFill>
                  <a:schemeClr val="accent5"/>
                </a:solidFill>
              </a:rPr>
              <a:t>велосипеді</a:t>
            </a:r>
            <a:r>
              <a:rPr lang="ru-RU" sz="1800" dirty="0">
                <a:solidFill>
                  <a:schemeClr val="accent5"/>
                </a:solidFill>
              </a:rPr>
              <a:t> та </a:t>
            </a:r>
            <a:r>
              <a:rPr lang="ru-RU" sz="1800" dirty="0" err="1">
                <a:solidFill>
                  <a:schemeClr val="accent5"/>
                </a:solidFill>
              </a:rPr>
              <a:t>багато</a:t>
            </a:r>
            <a:r>
              <a:rPr lang="ru-RU" sz="1800" dirty="0">
                <a:solidFill>
                  <a:schemeClr val="accent5"/>
                </a:solidFill>
              </a:rPr>
              <a:t> </a:t>
            </a:r>
            <a:r>
              <a:rPr lang="ru-RU" sz="1800" dirty="0" err="1">
                <a:solidFill>
                  <a:schemeClr val="accent5"/>
                </a:solidFill>
              </a:rPr>
              <a:t>чого</a:t>
            </a:r>
            <a:r>
              <a:rPr lang="ru-RU" sz="1800" dirty="0">
                <a:solidFill>
                  <a:schemeClr val="accent5"/>
                </a:solidFill>
              </a:rPr>
              <a:t> </a:t>
            </a:r>
            <a:r>
              <a:rPr lang="ru-RU" sz="1800" dirty="0" err="1">
                <a:solidFill>
                  <a:schemeClr val="accent5"/>
                </a:solidFill>
              </a:rPr>
              <a:t>іншого</a:t>
            </a:r>
            <a:r>
              <a:rPr lang="ru-RU" sz="1800" dirty="0">
                <a:solidFill>
                  <a:schemeClr val="accent5"/>
                </a:solidFill>
              </a:rPr>
              <a:t>! А як Ви </a:t>
            </a:r>
            <a:r>
              <a:rPr lang="ru-RU" sz="1800" dirty="0" err="1">
                <a:solidFill>
                  <a:schemeClr val="accent5"/>
                </a:solidFill>
              </a:rPr>
              <a:t>вийдете</a:t>
            </a:r>
            <a:r>
              <a:rPr lang="ru-RU" sz="1800" dirty="0">
                <a:solidFill>
                  <a:schemeClr val="accent5"/>
                </a:solidFill>
              </a:rPr>
              <a:t> за </a:t>
            </a:r>
            <a:r>
              <a:rPr lang="ru-RU" sz="1800" dirty="0" err="1">
                <a:solidFill>
                  <a:schemeClr val="accent5"/>
                </a:solidFill>
              </a:rPr>
              <a:t>межі</a:t>
            </a:r>
            <a:r>
              <a:rPr lang="ru-RU" sz="1800" dirty="0">
                <a:solidFill>
                  <a:schemeClr val="accent5"/>
                </a:solidFill>
              </a:rPr>
              <a:t> </a:t>
            </a:r>
            <a:r>
              <a:rPr lang="ru-RU" sz="1800" dirty="0" err="1">
                <a:solidFill>
                  <a:schemeClr val="accent5"/>
                </a:solidFill>
              </a:rPr>
              <a:t>години</a:t>
            </a:r>
            <a:r>
              <a:rPr lang="ru-RU" sz="1800" dirty="0">
                <a:solidFill>
                  <a:schemeClr val="accent5"/>
                </a:solidFill>
              </a:rPr>
              <a:t> </a:t>
            </a:r>
            <a:r>
              <a:rPr lang="ru-RU" sz="1800" dirty="0" err="1">
                <a:solidFill>
                  <a:schemeClr val="accent5"/>
                </a:solidFill>
              </a:rPr>
              <a:t>заради</a:t>
            </a:r>
            <a:r>
              <a:rPr lang="ru-RU" sz="1800" dirty="0">
                <a:solidFill>
                  <a:schemeClr val="accent5"/>
                </a:solidFill>
              </a:rPr>
              <a:t> </a:t>
            </a:r>
            <a:r>
              <a:rPr lang="ru-RU" sz="1800" dirty="0" err="1">
                <a:solidFill>
                  <a:schemeClr val="accent5"/>
                </a:solidFill>
              </a:rPr>
              <a:t>Планети</a:t>
            </a:r>
            <a:r>
              <a:rPr lang="ru-RU" sz="1800" dirty="0">
                <a:solidFill>
                  <a:schemeClr val="accent5"/>
                </a:solidFill>
              </a:rPr>
              <a:t>?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5229200"/>
            <a:ext cx="3418459" cy="2138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748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900" dirty="0" smtClean="0">
                <a:solidFill>
                  <a:srgbClr val="00B050"/>
                </a:solidFill>
              </a:rPr>
              <a:t>Джерела:</a:t>
            </a:r>
            <a:r>
              <a:rPr lang="uk-UA" dirty="0"/>
              <a:t/>
            </a:r>
            <a:br>
              <a:rPr lang="uk-UA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ru.wikipedia.org</a:t>
            </a:r>
          </a:p>
          <a:p>
            <a:r>
              <a:rPr lang="en-US" dirty="0" smtClean="0"/>
              <a:t>Google.com/image</a:t>
            </a:r>
            <a:endParaRPr lang="ru-RU" dirty="0"/>
          </a:p>
        </p:txBody>
      </p:sp>
      <p:pic>
        <p:nvPicPr>
          <p:cNvPr id="2050" name="Picture 2" descr="C:\Program Files\Microsoft Office\MEDIA\CAGCAT10\j0195812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2924944"/>
            <a:ext cx="3546007" cy="3648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0974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TC103457496[[fn=Параллакс]]</Template>
  <TotalTime>29</TotalTime>
  <Words>285</Words>
  <Application>Microsoft Office PowerPoint</Application>
  <PresentationFormat>Экран (4:3)</PresentationFormat>
  <Paragraphs>23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Corbel</vt:lpstr>
      <vt:lpstr>Times New Roman</vt:lpstr>
      <vt:lpstr>Параллакс</vt:lpstr>
      <vt:lpstr>Година Землі</vt:lpstr>
      <vt:lpstr>Презентация PowerPoint</vt:lpstr>
      <vt:lpstr>Історія виникнення</vt:lpstr>
      <vt:lpstr>   Чому саме Ви маєте приєднатися до Години Землі?    </vt:lpstr>
      <vt:lpstr>Джерела: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Година Землі</dc:title>
  <dc:creator>skylines</dc:creator>
  <cp:lastModifiedBy>Ирина Чумакова</cp:lastModifiedBy>
  <cp:revision>5</cp:revision>
  <dcterms:created xsi:type="dcterms:W3CDTF">2013-11-14T15:25:36Z</dcterms:created>
  <dcterms:modified xsi:type="dcterms:W3CDTF">2013-12-02T22:55:30Z</dcterms:modified>
</cp:coreProperties>
</file>