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33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E8DA7-80EE-4CA2-8115-4927E6315B77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BFFD3-D287-4AF5-BE4C-E038C767D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85779-49D3-4DD7-A49D-E1C4C1FD1278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98B10-091A-4358-8DA6-06B6950CB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5DDEE-358D-4DB1-9C4C-AFB5681EA02B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214BD-52E2-44FD-ACA1-786C324AB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69A07-DBBD-4FDD-B665-52DE0004DFAE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E510A-1ABA-4B3F-8D26-6A6074072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79E90-3DD2-4CD2-95E0-CAF7B0E0579B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01A97-E2D4-49C2-818D-3C8A56FDE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6B008-BBA9-4420-9C60-4EB1CD8ED2E6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95D7-46BB-4306-A040-93A04C19D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E046-E7CC-4363-AFF7-2B4791E9F96E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00DFE-4EE8-469D-B0DE-8C24A4355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2335C-BC06-4D2A-A5B1-F0B4D5B23EF2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AC3CE-BDBC-4719-BE62-50BDA5F36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936AA-C061-4D3B-87E6-4D32934EBFE9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08AD5-0BA2-4697-99CD-206345C59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77109-6596-4951-A4E2-079A641E5840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544F6-D56D-4870-BE16-FD0AD8A4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5DF11-141F-4140-9799-D35FAD9C2959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5FB68-94ED-4AFD-89EB-D27D0F9EF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A28A9B-3015-4E1B-9592-092ECB9B2034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E8C087-A19F-48A7-BB88-DE75FA633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3754" y="1461726"/>
            <a:ext cx="8090384" cy="1566526"/>
          </a:xfrm>
          <a:noFill/>
          <a:ln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marL="342900" indent="-342900"/>
            <a:r>
              <a:rPr lang="ru-RU" sz="2000" b="1" smtClean="0">
                <a:latin typeface="Arial" charset="0"/>
                <a:cs typeface="Arial" charset="0"/>
              </a:rPr>
              <a:t>У 2012 р. відзначався ювілей видатного фла­мандського картографа Герарда Меркатора (1512 - 1594). Він зробив значний внесок у розвиток карто­графічної науки. Які його відкриття використовуються й донині?</a:t>
            </a:r>
            <a:br>
              <a:rPr lang="ru-RU" sz="2000" b="1" smtClean="0">
                <a:latin typeface="Arial" charset="0"/>
                <a:cs typeface="Arial" charset="0"/>
              </a:rPr>
            </a:br>
            <a:endParaRPr lang="ru-RU" sz="2000" b="1" smtClean="0">
              <a:latin typeface="Arial" charset="0"/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6700" y="3738563"/>
            <a:ext cx="9144000" cy="2311400"/>
          </a:xfrm>
        </p:spPr>
        <p:txBody>
          <a:bodyPr>
            <a:normAutofit/>
          </a:bodyPr>
          <a:lstStyle/>
          <a:p>
            <a:r>
              <a:rPr lang="uk-UA" sz="4000" smtClean="0"/>
              <a:t>Дрогобицький педагогічний </a:t>
            </a:r>
            <a:br>
              <a:rPr lang="uk-UA" sz="4000" smtClean="0"/>
            </a:br>
            <a:r>
              <a:rPr lang="uk-UA" sz="4000" smtClean="0"/>
              <a:t>ліцей</a:t>
            </a:r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3400425" y="365125"/>
            <a:ext cx="7953375" cy="850900"/>
          </a:xfrm>
        </p:spPr>
        <p:txBody>
          <a:bodyPr/>
          <a:lstStyle/>
          <a:p>
            <a:r>
              <a:rPr lang="uk-UA" sz="4000" smtClean="0"/>
              <a:t>Розгортання проекції</a:t>
            </a:r>
            <a:endParaRPr lang="ru-RU" sz="4000" smtClean="0"/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22475" y="1184275"/>
            <a:ext cx="8323263" cy="56737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981075"/>
          </a:xfrm>
        </p:spPr>
        <p:txBody>
          <a:bodyPr/>
          <a:lstStyle/>
          <a:p>
            <a:r>
              <a:rPr lang="uk-UA" sz="4000" smtClean="0"/>
              <a:t>Сучасна карта в проекції Меркатора</a:t>
            </a:r>
            <a:endParaRPr lang="ru-RU" sz="4000" smtClean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575" y="1239838"/>
            <a:ext cx="9928225" cy="561816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387475" y="354013"/>
            <a:ext cx="10199688" cy="847725"/>
          </a:xfrm>
        </p:spPr>
        <p:txBody>
          <a:bodyPr/>
          <a:lstStyle/>
          <a:p>
            <a:r>
              <a:rPr lang="uk-UA" sz="4000" smtClean="0">
                <a:latin typeface="Arial" charset="0"/>
              </a:rPr>
              <a:t>   Герард Меркатор (1512-1594р.р.)</a:t>
            </a:r>
            <a:endParaRPr lang="ru-RU" sz="4000" smtClean="0">
              <a:latin typeface="Arial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828682" y="1228867"/>
            <a:ext cx="6258041" cy="5490641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211263" y="365125"/>
            <a:ext cx="10675937" cy="1325563"/>
          </a:xfrm>
        </p:spPr>
        <p:txBody>
          <a:bodyPr/>
          <a:lstStyle/>
          <a:p>
            <a:r>
              <a:rPr lang="uk-UA" smtClean="0"/>
              <a:t>Герард Меркатор і Райнер Ремма-Фріз</a:t>
            </a:r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13824" y="1825625"/>
            <a:ext cx="5564352" cy="435133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3541713" y="365125"/>
            <a:ext cx="8539162" cy="1325563"/>
          </a:xfrm>
        </p:spPr>
        <p:txBody>
          <a:bodyPr/>
          <a:lstStyle/>
          <a:p>
            <a:r>
              <a:rPr lang="uk-UA" smtClean="0"/>
              <a:t>Глобус Меркатора</a:t>
            </a:r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55571" y="1457867"/>
            <a:ext cx="6962749" cy="5241419"/>
          </a:xfrm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3490913" y="0"/>
            <a:ext cx="7134225" cy="977900"/>
          </a:xfrm>
        </p:spPr>
        <p:txBody>
          <a:bodyPr/>
          <a:lstStyle/>
          <a:p>
            <a:r>
              <a:rPr lang="uk-UA" smtClean="0"/>
              <a:t>Карта світу</a:t>
            </a:r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398183" y="1121443"/>
            <a:ext cx="8957425" cy="5293691"/>
          </a:xfrm>
          <a:ln>
            <a:solidFill>
              <a:schemeClr val="accent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287463" y="365125"/>
            <a:ext cx="10066337" cy="839788"/>
          </a:xfrm>
        </p:spPr>
        <p:txBody>
          <a:bodyPr/>
          <a:lstStyle/>
          <a:p>
            <a:r>
              <a:rPr lang="uk-UA" smtClean="0"/>
              <a:t>                   Дуйсбург</a:t>
            </a:r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892596" y="1353148"/>
            <a:ext cx="8170424" cy="5347149"/>
          </a:xfrm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885825" y="365125"/>
            <a:ext cx="10467975" cy="944563"/>
          </a:xfrm>
        </p:spPr>
        <p:txBody>
          <a:bodyPr/>
          <a:lstStyle/>
          <a:p>
            <a:r>
              <a:rPr lang="uk-UA" smtClean="0"/>
              <a:t>Карта Європи зроблена Меркатором</a:t>
            </a:r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575291" y="1231800"/>
            <a:ext cx="8684851" cy="5479068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2135188" y="354013"/>
            <a:ext cx="9320212" cy="838200"/>
          </a:xfrm>
        </p:spPr>
        <p:txBody>
          <a:bodyPr/>
          <a:lstStyle/>
          <a:p>
            <a:r>
              <a:rPr lang="uk-UA" sz="4000" smtClean="0"/>
              <a:t>Атлас Герарда Меркатора</a:t>
            </a:r>
            <a:endParaRPr lang="ru-RU" sz="4000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961595" y="1387003"/>
            <a:ext cx="5648361" cy="5306776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520825" y="365125"/>
            <a:ext cx="10515600" cy="838200"/>
          </a:xfrm>
        </p:spPr>
        <p:txBody>
          <a:bodyPr/>
          <a:lstStyle/>
          <a:p>
            <a:r>
              <a:rPr lang="uk-UA" sz="4000" smtClean="0"/>
              <a:t>Карта Бельгії  (перша частина Атласу)</a:t>
            </a:r>
            <a:endParaRPr lang="ru-RU" sz="4000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56342" y="1318025"/>
            <a:ext cx="9996139" cy="5532629"/>
          </a:xfrm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61</Words>
  <Application>Microsoft Office PowerPoint</Application>
  <PresentationFormat>Произвольный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Arial</vt:lpstr>
      <vt:lpstr>Calibri Light</vt:lpstr>
      <vt:lpstr>Тема Office</vt:lpstr>
      <vt:lpstr>Слайд 1</vt:lpstr>
      <vt:lpstr>   Герард Меркатор (1512-1594р.р.)</vt:lpstr>
      <vt:lpstr>Герард Меркатор і Райнер Ремма-Фріз</vt:lpstr>
      <vt:lpstr>Глобус Меркатора</vt:lpstr>
      <vt:lpstr>Карта світу</vt:lpstr>
      <vt:lpstr>                   Дуйсбург</vt:lpstr>
      <vt:lpstr>Карта Європи зроблена Меркатором</vt:lpstr>
      <vt:lpstr>Атлас Герарда Меркатора</vt:lpstr>
      <vt:lpstr>Карта Бельгії  (перша частина Атласу)</vt:lpstr>
      <vt:lpstr>Розгортання проекції</vt:lpstr>
      <vt:lpstr>Сучасна карта в проекції Меркатора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ІХ Всеукраїнський турнір юних географів (2013/2014 навчальний рік)</dc:title>
  <dc:creator>User</dc:creator>
  <cp:lastModifiedBy>Пользователь Windows</cp:lastModifiedBy>
  <cp:revision>17</cp:revision>
  <dcterms:created xsi:type="dcterms:W3CDTF">2013-10-27T14:00:04Z</dcterms:created>
  <dcterms:modified xsi:type="dcterms:W3CDTF">2013-10-30T23:08:12Z</dcterms:modified>
</cp:coreProperties>
</file>