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4.xml" ContentType="application/vnd.openxmlformats-officedocument.drawingml.diagram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Default Extension="gif" ContentType="image/gif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docProps/core.xml" ContentType="application/vnd.openxmlformats-package.core-properties+xml"/>
  <Override PartName="/ppt/diagrams/drawing4.xml" ContentType="application/vnd.ms-office.drawingml.diagramDrawing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diagrams/colors2.xml" ContentType="application/vnd.openxmlformats-officedocument.drawingml.diagramColors+xml"/>
  <Default Extension="png" ContentType="image/png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quickStyle3.xml" ContentType="application/vnd.openxmlformats-officedocument.drawingml.diagramStyle+xml"/>
  <Override PartName="/ppt/diagrams/drawing1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-738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2" Type="http://schemas.openxmlformats.org/officeDocument/2006/relationships/image" Target="../media/image191.png"/><Relationship Id="rId1" Type="http://schemas.openxmlformats.org/officeDocument/2006/relationships/image" Target="../media/image18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A71B766-B883-4DF8-B383-3E9707C24F91}" type="doc">
      <dgm:prSet loTypeId="urn:microsoft.com/office/officeart/2005/8/layout/cycle7" loCatId="cycle" qsTypeId="urn:microsoft.com/office/officeart/2005/8/quickstyle/3d5" qsCatId="3D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AC202C06-A0D6-4491-AF8C-622BFDF67E9F}">
      <dgm:prSet phldrT="[Текст]" custT="1"/>
      <dgm:spPr/>
      <dgm:t>
        <a:bodyPr/>
        <a:lstStyle/>
        <a:p>
          <a:r>
            <a:rPr lang="uk-UA" sz="3600" b="0" i="0" cap="none" spc="0" dirty="0" smtClean="0">
              <a:ln w="0"/>
              <a:solidFill>
                <a:schemeClr val="tx1"/>
              </a:solidFill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</a:rPr>
            <a:t>Низькі температури</a:t>
          </a:r>
          <a:endParaRPr lang="ru-RU" sz="3600" b="0" i="0" cap="none" spc="0" dirty="0">
            <a:ln w="0"/>
            <a:solidFill>
              <a:schemeClr val="tx1"/>
            </a:solidFill>
            <a:effectLst>
              <a:outerShdw blurRad="38100" dist="38100" dir="2700000" algn="tl" rotWithShape="0">
                <a:srgbClr val="000000">
                  <a:alpha val="43137"/>
                </a:srgbClr>
              </a:outerShdw>
            </a:effectLst>
          </a:endParaRPr>
        </a:p>
      </dgm:t>
    </dgm:pt>
    <dgm:pt modelId="{8BB381F2-A7B0-4E1B-AA37-37EE00021890}" type="parTrans" cxnId="{B9E04AC5-1230-490E-B8D8-99D58FF0EB28}">
      <dgm:prSet/>
      <dgm:spPr/>
      <dgm:t>
        <a:bodyPr/>
        <a:lstStyle/>
        <a:p>
          <a:endParaRPr lang="ru-RU" sz="2400" i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D58C88E-714E-4A3F-B8CC-88FBDDE6EC73}" type="sibTrans" cxnId="{B9E04AC5-1230-490E-B8D8-99D58FF0EB28}">
      <dgm:prSet custT="1"/>
      <dgm:spPr/>
      <dgm:t>
        <a:bodyPr/>
        <a:lstStyle/>
        <a:p>
          <a:endParaRPr lang="ru-RU" sz="2800" i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50FBDF3-6C19-4FE6-9BCA-7A11F92E96F2}">
      <dgm:prSet phldrT="[Текст]" custT="1"/>
      <dgm:spPr/>
      <dgm:t>
        <a:bodyPr/>
        <a:lstStyle/>
        <a:p>
          <a:r>
            <a:rPr lang="uk-UA" sz="3600" b="0" i="0" cap="none" spc="0" dirty="0" smtClean="0">
              <a:ln w="0"/>
              <a:solidFill>
                <a:schemeClr val="tx1"/>
              </a:solidFill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</a:rPr>
            <a:t>Негативний радіаційний баланс</a:t>
          </a:r>
          <a:endParaRPr lang="ru-RU" sz="3600" b="0" i="0" cap="none" spc="0" dirty="0">
            <a:ln w="0"/>
            <a:solidFill>
              <a:schemeClr val="tx1"/>
            </a:solidFill>
            <a:effectLst>
              <a:outerShdw blurRad="38100" dist="38100" dir="2700000" algn="tl" rotWithShape="0">
                <a:srgbClr val="000000">
                  <a:alpha val="43137"/>
                </a:srgbClr>
              </a:outerShdw>
            </a:effectLst>
          </a:endParaRPr>
        </a:p>
      </dgm:t>
    </dgm:pt>
    <dgm:pt modelId="{CD48AA1D-5075-47C0-9C34-18FC37CCB7CD}" type="parTrans" cxnId="{CEF51554-3993-41EC-BE62-9F23736DA1A8}">
      <dgm:prSet/>
      <dgm:spPr/>
      <dgm:t>
        <a:bodyPr/>
        <a:lstStyle/>
        <a:p>
          <a:endParaRPr lang="ru-RU" sz="2400" i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B556E07-B9FE-4528-99A9-A71936CED881}" type="sibTrans" cxnId="{CEF51554-3993-41EC-BE62-9F23736DA1A8}">
      <dgm:prSet custT="1"/>
      <dgm:spPr/>
      <dgm:t>
        <a:bodyPr/>
        <a:lstStyle/>
        <a:p>
          <a:endParaRPr lang="ru-RU" sz="2800" i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A2D8BB7-BA1C-4EAC-B89C-35DF5859C519}" type="pres">
      <dgm:prSet presAssocID="{0A71B766-B883-4DF8-B383-3E9707C24F9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5D6923A-D844-4953-88AC-E2844BEA7528}" type="pres">
      <dgm:prSet presAssocID="{AC202C06-A0D6-4491-AF8C-622BFDF67E9F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F0D79C-81E4-4D4D-AAF3-CEAB8622C6D5}" type="pres">
      <dgm:prSet presAssocID="{9D58C88E-714E-4A3F-B8CC-88FBDDE6EC73}" presName="sibTrans" presStyleLbl="sibTrans2D1" presStyleIdx="0" presStyleCnt="2"/>
      <dgm:spPr/>
      <dgm:t>
        <a:bodyPr/>
        <a:lstStyle/>
        <a:p>
          <a:endParaRPr lang="ru-RU"/>
        </a:p>
      </dgm:t>
    </dgm:pt>
    <dgm:pt modelId="{144D573A-30F7-43E7-93CF-E7F7AD3F86C0}" type="pres">
      <dgm:prSet presAssocID="{9D58C88E-714E-4A3F-B8CC-88FBDDE6EC73}" presName="connectorText" presStyleLbl="sibTrans2D1" presStyleIdx="0" presStyleCnt="2"/>
      <dgm:spPr/>
      <dgm:t>
        <a:bodyPr/>
        <a:lstStyle/>
        <a:p>
          <a:endParaRPr lang="ru-RU"/>
        </a:p>
      </dgm:t>
    </dgm:pt>
    <dgm:pt modelId="{DABB32C3-09A0-42EA-B7BA-3FCC84DB9D14}" type="pres">
      <dgm:prSet presAssocID="{C50FBDF3-6C19-4FE6-9BCA-7A11F92E96F2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27A525-1B4C-479B-8420-C97A03DBA5AB}" type="pres">
      <dgm:prSet presAssocID="{6B556E07-B9FE-4528-99A9-A71936CED881}" presName="sibTrans" presStyleLbl="sibTrans2D1" presStyleIdx="1" presStyleCnt="2"/>
      <dgm:spPr/>
      <dgm:t>
        <a:bodyPr/>
        <a:lstStyle/>
        <a:p>
          <a:endParaRPr lang="ru-RU"/>
        </a:p>
      </dgm:t>
    </dgm:pt>
    <dgm:pt modelId="{D280D76E-3D0D-4B4A-845B-3964EED2F9F6}" type="pres">
      <dgm:prSet presAssocID="{6B556E07-B9FE-4528-99A9-A71936CED881}" presName="connectorText" presStyleLbl="sibTrans2D1" presStyleIdx="1" presStyleCnt="2"/>
      <dgm:spPr/>
      <dgm:t>
        <a:bodyPr/>
        <a:lstStyle/>
        <a:p>
          <a:endParaRPr lang="ru-RU"/>
        </a:p>
      </dgm:t>
    </dgm:pt>
  </dgm:ptLst>
  <dgm:cxnLst>
    <dgm:cxn modelId="{B9E04AC5-1230-490E-B8D8-99D58FF0EB28}" srcId="{0A71B766-B883-4DF8-B383-3E9707C24F91}" destId="{AC202C06-A0D6-4491-AF8C-622BFDF67E9F}" srcOrd="0" destOrd="0" parTransId="{8BB381F2-A7B0-4E1B-AA37-37EE00021890}" sibTransId="{9D58C88E-714E-4A3F-B8CC-88FBDDE6EC73}"/>
    <dgm:cxn modelId="{CEF51554-3993-41EC-BE62-9F23736DA1A8}" srcId="{0A71B766-B883-4DF8-B383-3E9707C24F91}" destId="{C50FBDF3-6C19-4FE6-9BCA-7A11F92E96F2}" srcOrd="1" destOrd="0" parTransId="{CD48AA1D-5075-47C0-9C34-18FC37CCB7CD}" sibTransId="{6B556E07-B9FE-4528-99A9-A71936CED881}"/>
    <dgm:cxn modelId="{84B9086C-95D4-4DEB-B81B-469EAA553022}" type="presOf" srcId="{9D58C88E-714E-4A3F-B8CC-88FBDDE6EC73}" destId="{A6F0D79C-81E4-4D4D-AAF3-CEAB8622C6D5}" srcOrd="0" destOrd="0" presId="urn:microsoft.com/office/officeart/2005/8/layout/cycle7"/>
    <dgm:cxn modelId="{ED07326A-0D3F-4E6F-BE1E-5F2ECB27D714}" type="presOf" srcId="{6B556E07-B9FE-4528-99A9-A71936CED881}" destId="{0727A525-1B4C-479B-8420-C97A03DBA5AB}" srcOrd="0" destOrd="0" presId="urn:microsoft.com/office/officeart/2005/8/layout/cycle7"/>
    <dgm:cxn modelId="{16C9B951-04E0-4D1E-A578-9BF1D0D3CBC3}" type="presOf" srcId="{AC202C06-A0D6-4491-AF8C-622BFDF67E9F}" destId="{C5D6923A-D844-4953-88AC-E2844BEA7528}" srcOrd="0" destOrd="0" presId="urn:microsoft.com/office/officeart/2005/8/layout/cycle7"/>
    <dgm:cxn modelId="{81E49672-1D62-40CD-A5DE-6A3ABF6F5ADD}" type="presOf" srcId="{6B556E07-B9FE-4528-99A9-A71936CED881}" destId="{D280D76E-3D0D-4B4A-845B-3964EED2F9F6}" srcOrd="1" destOrd="0" presId="urn:microsoft.com/office/officeart/2005/8/layout/cycle7"/>
    <dgm:cxn modelId="{1381F53D-361E-4A78-8EE8-BEE43E88F4D4}" type="presOf" srcId="{9D58C88E-714E-4A3F-B8CC-88FBDDE6EC73}" destId="{144D573A-30F7-43E7-93CF-E7F7AD3F86C0}" srcOrd="1" destOrd="0" presId="urn:microsoft.com/office/officeart/2005/8/layout/cycle7"/>
    <dgm:cxn modelId="{1675B01C-B409-4694-BD14-6A0316798A93}" type="presOf" srcId="{C50FBDF3-6C19-4FE6-9BCA-7A11F92E96F2}" destId="{DABB32C3-09A0-42EA-B7BA-3FCC84DB9D14}" srcOrd="0" destOrd="0" presId="urn:microsoft.com/office/officeart/2005/8/layout/cycle7"/>
    <dgm:cxn modelId="{C61BE6E2-6ACE-48B2-ADFA-AA69CB9CB6FE}" type="presOf" srcId="{0A71B766-B883-4DF8-B383-3E9707C24F91}" destId="{0A2D8BB7-BA1C-4EAC-B89C-35DF5859C519}" srcOrd="0" destOrd="0" presId="urn:microsoft.com/office/officeart/2005/8/layout/cycle7"/>
    <dgm:cxn modelId="{E9C745E7-A625-46E2-806C-80F16B7FA86D}" type="presParOf" srcId="{0A2D8BB7-BA1C-4EAC-B89C-35DF5859C519}" destId="{C5D6923A-D844-4953-88AC-E2844BEA7528}" srcOrd="0" destOrd="0" presId="urn:microsoft.com/office/officeart/2005/8/layout/cycle7"/>
    <dgm:cxn modelId="{62F36493-CB95-4D9B-93EC-B053DAC48DB3}" type="presParOf" srcId="{0A2D8BB7-BA1C-4EAC-B89C-35DF5859C519}" destId="{A6F0D79C-81E4-4D4D-AAF3-CEAB8622C6D5}" srcOrd="1" destOrd="0" presId="urn:microsoft.com/office/officeart/2005/8/layout/cycle7"/>
    <dgm:cxn modelId="{795E34DC-D601-4CA0-A64D-C111E4EEBAEC}" type="presParOf" srcId="{A6F0D79C-81E4-4D4D-AAF3-CEAB8622C6D5}" destId="{144D573A-30F7-43E7-93CF-E7F7AD3F86C0}" srcOrd="0" destOrd="0" presId="urn:microsoft.com/office/officeart/2005/8/layout/cycle7"/>
    <dgm:cxn modelId="{AA933C65-CC0D-4DEC-B215-CEECE5F6F370}" type="presParOf" srcId="{0A2D8BB7-BA1C-4EAC-B89C-35DF5859C519}" destId="{DABB32C3-09A0-42EA-B7BA-3FCC84DB9D14}" srcOrd="2" destOrd="0" presId="urn:microsoft.com/office/officeart/2005/8/layout/cycle7"/>
    <dgm:cxn modelId="{A98B3EBC-FFF3-4A59-AAAE-04B5AA4DA169}" type="presParOf" srcId="{0A2D8BB7-BA1C-4EAC-B89C-35DF5859C519}" destId="{0727A525-1B4C-479B-8420-C97A03DBA5AB}" srcOrd="3" destOrd="0" presId="urn:microsoft.com/office/officeart/2005/8/layout/cycle7"/>
    <dgm:cxn modelId="{9529E7B5-0019-4148-96F1-3C47E2C64B7E}" type="presParOf" srcId="{0727A525-1B4C-479B-8420-C97A03DBA5AB}" destId="{D280D76E-3D0D-4B4A-845B-3964EED2F9F6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0508775-53DB-40B5-B07F-A072F0DA5860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88DFB6A-E1A3-41E5-BF6C-452C0BEC57AE}">
      <dgm:prSet phldrT="[Текст]" custT="1"/>
      <dgm:spPr/>
      <dgm:t>
        <a:bodyPr/>
        <a:lstStyle/>
        <a:p>
          <a:r>
            <a:rPr lang="ru-RU" sz="2400" b="0" cap="none" spc="0" dirty="0" err="1" smtClean="0">
              <a:ln w="0"/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Атмосферна</a:t>
          </a:r>
          <a:r>
            <a:rPr lang="ru-RU" sz="2400" b="0" cap="none" spc="0" dirty="0" smtClean="0">
              <a:ln w="0"/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 </a:t>
          </a:r>
          <a:r>
            <a:rPr lang="ru-RU" sz="2400" b="0" cap="none" spc="0" dirty="0" err="1" smtClean="0">
              <a:ln w="0"/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циркуляція</a:t>
          </a:r>
          <a:endParaRPr lang="ru-RU" sz="2400" b="0" cap="none" spc="0" dirty="0">
            <a:ln w="0"/>
            <a:solidFill>
              <a:schemeClr val="tx1">
                <a:lumMod val="95000"/>
                <a:lumOff val="5000"/>
              </a:schemeClr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A2D1FDEB-6E17-4BC6-8670-0AD4E002BB8C}" type="parTrans" cxnId="{2A2CF9C9-E9AF-4245-8413-C8D7BB23E73C}">
      <dgm:prSet/>
      <dgm:spPr/>
      <dgm:t>
        <a:bodyPr/>
        <a:lstStyle/>
        <a:p>
          <a:endParaRPr lang="ru-RU"/>
        </a:p>
      </dgm:t>
    </dgm:pt>
    <dgm:pt modelId="{977FBC08-C572-41F5-B7BD-A64BFB8DFB4D}" type="sibTrans" cxnId="{2A2CF9C9-E9AF-4245-8413-C8D7BB23E73C}">
      <dgm:prSet/>
      <dgm:spPr/>
      <dgm:t>
        <a:bodyPr/>
        <a:lstStyle/>
        <a:p>
          <a:endParaRPr lang="ru-RU"/>
        </a:p>
      </dgm:t>
    </dgm:pt>
    <dgm:pt modelId="{93C553B9-F745-47D4-B88D-381AC09E24E9}">
      <dgm:prSet phldrT="[Текст]" custT="1"/>
      <dgm:spPr/>
      <dgm:t>
        <a:bodyPr/>
        <a:lstStyle/>
        <a:p>
          <a:r>
            <a:rPr lang="ru-RU" sz="2400" b="0" cap="none" spc="0" dirty="0" smtClean="0">
              <a:ln w="0"/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Характеру </a:t>
          </a:r>
          <a:r>
            <a:rPr lang="ru-RU" sz="2400" b="0" cap="none" spc="0" dirty="0" err="1" smtClean="0">
              <a:ln w="0"/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підступаючої</a:t>
          </a:r>
          <a:r>
            <a:rPr lang="ru-RU" sz="2400" b="0" cap="none" spc="0" dirty="0" smtClean="0">
              <a:ln w="0"/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 </a:t>
          </a:r>
          <a:r>
            <a:rPr lang="ru-RU" sz="2400" b="0" cap="none" spc="0" dirty="0" err="1" smtClean="0">
              <a:ln w="0"/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земної</a:t>
          </a:r>
          <a:r>
            <a:rPr lang="ru-RU" sz="2400" b="0" cap="none" spc="0" dirty="0" smtClean="0">
              <a:ln w="0"/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 </a:t>
          </a:r>
          <a:r>
            <a:rPr lang="ru-RU" sz="2400" b="0" cap="none" spc="0" dirty="0" err="1" smtClean="0">
              <a:ln w="0"/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поверхні</a:t>
          </a:r>
          <a:r>
            <a:rPr lang="ru-RU" sz="2400" b="0" cap="none" spc="0" dirty="0" smtClean="0">
              <a:ln w="0"/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 – </a:t>
          </a:r>
          <a:r>
            <a:rPr lang="ru-RU" sz="2400" b="0" cap="none" spc="0" dirty="0" err="1" smtClean="0">
              <a:ln w="0"/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рельєф</a:t>
          </a:r>
          <a:r>
            <a:rPr lang="ru-RU" sz="2400" b="0" cap="none" spc="0" dirty="0" smtClean="0">
              <a:ln w="0"/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;</a:t>
          </a:r>
          <a:endParaRPr lang="ru-RU" sz="2400" b="0" cap="none" spc="0" dirty="0">
            <a:ln w="0"/>
            <a:solidFill>
              <a:schemeClr val="tx1">
                <a:lumMod val="95000"/>
                <a:lumOff val="5000"/>
              </a:schemeClr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B4E7DE71-DFFD-4E97-9D1F-378050996950}" type="parTrans" cxnId="{F52EFD15-F1BC-4D47-9F2B-D29B8529913F}">
      <dgm:prSet/>
      <dgm:spPr/>
      <dgm:t>
        <a:bodyPr/>
        <a:lstStyle/>
        <a:p>
          <a:endParaRPr lang="ru-RU"/>
        </a:p>
      </dgm:t>
    </dgm:pt>
    <dgm:pt modelId="{BCBAC520-3A72-4918-81E3-5D23A50FB3F8}" type="sibTrans" cxnId="{F52EFD15-F1BC-4D47-9F2B-D29B8529913F}">
      <dgm:prSet/>
      <dgm:spPr/>
      <dgm:t>
        <a:bodyPr/>
        <a:lstStyle/>
        <a:p>
          <a:endParaRPr lang="ru-RU"/>
        </a:p>
      </dgm:t>
    </dgm:pt>
    <dgm:pt modelId="{0A13C2B0-4BA2-41E5-A717-9D140563015F}">
      <dgm:prSet phldrT="[Текст]" custT="1"/>
      <dgm:spPr/>
      <dgm:t>
        <a:bodyPr/>
        <a:lstStyle/>
        <a:p>
          <a:r>
            <a:rPr lang="ru-RU" sz="2000" b="0" cap="none" spc="0" dirty="0" err="1" smtClean="0">
              <a:ln w="0"/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Надходження</a:t>
          </a:r>
          <a:r>
            <a:rPr lang="ru-RU" sz="2000" b="0" cap="none" spc="0" dirty="0" smtClean="0">
              <a:ln w="0"/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 на Землю </a:t>
          </a:r>
          <a:r>
            <a:rPr lang="ru-RU" sz="2000" b="0" cap="none" spc="0" dirty="0" err="1" smtClean="0">
              <a:ln w="0"/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сонячної</a:t>
          </a:r>
          <a:r>
            <a:rPr lang="ru-RU" sz="2000" b="0" cap="none" spc="0" dirty="0" smtClean="0">
              <a:ln w="0"/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 </a:t>
          </a:r>
          <a:r>
            <a:rPr lang="ru-RU" sz="2000" b="0" cap="none" spc="0" dirty="0" err="1" smtClean="0">
              <a:ln w="0"/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радіації</a:t>
          </a:r>
          <a:r>
            <a:rPr lang="ru-RU" sz="2000" b="0" cap="none" spc="0" dirty="0" smtClean="0">
              <a:ln w="0"/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, </a:t>
          </a:r>
          <a:r>
            <a:rPr lang="ru-RU" sz="2000" b="0" cap="none" spc="0" dirty="0" err="1" smtClean="0">
              <a:ln w="0"/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кількість</a:t>
          </a:r>
          <a:r>
            <a:rPr lang="ru-RU" sz="2000" b="0" cap="none" spc="0" dirty="0" smtClean="0">
              <a:ln w="0"/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 </a:t>
          </a:r>
          <a:r>
            <a:rPr lang="ru-RU" sz="2000" b="0" cap="none" spc="0" dirty="0" err="1" smtClean="0">
              <a:ln w="0"/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якої</a:t>
          </a:r>
          <a:r>
            <a:rPr lang="ru-RU" sz="2000" b="0" cap="none" spc="0" dirty="0" smtClean="0">
              <a:ln w="0"/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 </a:t>
          </a:r>
          <a:r>
            <a:rPr lang="ru-RU" sz="2000" b="0" cap="none" spc="0" dirty="0" err="1" smtClean="0">
              <a:ln w="0"/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визначається</a:t>
          </a:r>
          <a:r>
            <a:rPr lang="ru-RU" sz="2000" b="0" cap="none" spc="0" dirty="0" smtClean="0">
              <a:ln w="0"/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 кутом </a:t>
          </a:r>
          <a:r>
            <a:rPr lang="ru-RU" sz="2000" b="0" cap="none" spc="0" dirty="0" err="1" smtClean="0">
              <a:ln w="0"/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падіння</a:t>
          </a:r>
          <a:r>
            <a:rPr lang="ru-RU" sz="2000" b="0" cap="none" spc="0" dirty="0" smtClean="0">
              <a:ln w="0"/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 </a:t>
          </a:r>
          <a:r>
            <a:rPr lang="ru-RU" sz="2000" b="0" cap="none" spc="0" dirty="0" err="1" smtClean="0">
              <a:ln w="0"/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сонячних</a:t>
          </a:r>
          <a:r>
            <a:rPr lang="ru-RU" sz="2000" b="0" cap="none" spc="0" dirty="0" smtClean="0">
              <a:ln w="0"/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 </a:t>
          </a:r>
          <a:r>
            <a:rPr lang="ru-RU" sz="2000" b="0" cap="none" spc="0" dirty="0" err="1" smtClean="0">
              <a:ln w="0"/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променів</a:t>
          </a:r>
          <a:r>
            <a:rPr lang="ru-RU" sz="2000" b="0" cap="none" spc="0" dirty="0" smtClean="0">
              <a:ln w="0"/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, </a:t>
          </a:r>
          <a:r>
            <a:rPr lang="ru-RU" sz="2000" b="0" cap="none" spc="0" dirty="0" err="1" smtClean="0">
              <a:ln w="0"/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що</a:t>
          </a:r>
          <a:r>
            <a:rPr lang="ru-RU" sz="2000" b="0" cap="none" spc="0" dirty="0" smtClean="0">
              <a:ln w="0"/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 </a:t>
          </a:r>
          <a:r>
            <a:rPr lang="ru-RU" sz="2000" b="0" cap="none" spc="0" dirty="0" err="1" smtClean="0">
              <a:ln w="0"/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залежить</a:t>
          </a:r>
          <a:r>
            <a:rPr lang="ru-RU" sz="2000" b="0" cap="none" spc="0" dirty="0" smtClean="0">
              <a:ln w="0"/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 </a:t>
          </a:r>
          <a:r>
            <a:rPr lang="ru-RU" sz="2000" b="0" cap="none" spc="0" dirty="0" err="1" smtClean="0">
              <a:ln w="0"/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від</a:t>
          </a:r>
          <a:r>
            <a:rPr lang="ru-RU" sz="2000" b="0" cap="none" spc="0" dirty="0" smtClean="0">
              <a:ln w="0"/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 </a:t>
          </a:r>
          <a:r>
            <a:rPr lang="ru-RU" sz="2000" b="0" cap="none" spc="0" dirty="0" err="1" smtClean="0">
              <a:ln w="0"/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широти</a:t>
          </a:r>
          <a:r>
            <a:rPr lang="ru-RU" sz="2000" b="0" cap="none" spc="0" dirty="0" smtClean="0">
              <a:ln w="0"/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 </a:t>
          </a:r>
          <a:r>
            <a:rPr lang="ru-RU" sz="2000" b="0" cap="none" spc="0" dirty="0" err="1" smtClean="0">
              <a:ln w="0"/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місця</a:t>
          </a:r>
          <a:r>
            <a:rPr lang="ru-RU" sz="2000" b="0" cap="none" spc="0" dirty="0" smtClean="0">
              <a:ln w="0"/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;</a:t>
          </a:r>
          <a:endParaRPr lang="ru-RU" sz="2000" b="0" cap="none" spc="0" dirty="0">
            <a:ln w="0"/>
            <a:solidFill>
              <a:schemeClr val="tx1">
                <a:lumMod val="95000"/>
                <a:lumOff val="5000"/>
              </a:schemeClr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EB836A80-29EB-4122-AE84-5C30D3D0DA0F}" type="parTrans" cxnId="{9E43EEE3-2040-4962-A4E5-D4B536549ED0}">
      <dgm:prSet/>
      <dgm:spPr/>
      <dgm:t>
        <a:bodyPr/>
        <a:lstStyle/>
        <a:p>
          <a:endParaRPr lang="ru-RU"/>
        </a:p>
      </dgm:t>
    </dgm:pt>
    <dgm:pt modelId="{47B6C6B5-7E45-467A-BC88-65EDB4289372}" type="sibTrans" cxnId="{9E43EEE3-2040-4962-A4E5-D4B536549ED0}">
      <dgm:prSet/>
      <dgm:spPr/>
      <dgm:t>
        <a:bodyPr/>
        <a:lstStyle/>
        <a:p>
          <a:endParaRPr lang="ru-RU"/>
        </a:p>
      </dgm:t>
    </dgm:pt>
    <dgm:pt modelId="{F0D6B788-D107-4360-A1A1-E8CFFAD9C0D8}" type="pres">
      <dgm:prSet presAssocID="{B0508775-53DB-40B5-B07F-A072F0DA5860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2854A868-72BC-48EA-839F-5FD559287F2C}" type="pres">
      <dgm:prSet presAssocID="{B0508775-53DB-40B5-B07F-A072F0DA5860}" presName="Name1" presStyleCnt="0"/>
      <dgm:spPr/>
    </dgm:pt>
    <dgm:pt modelId="{E1FBC5B7-3101-4525-A9B8-66C2D9321B8D}" type="pres">
      <dgm:prSet presAssocID="{B0508775-53DB-40B5-B07F-A072F0DA5860}" presName="cycle" presStyleCnt="0"/>
      <dgm:spPr/>
    </dgm:pt>
    <dgm:pt modelId="{525BC174-3F5E-4990-A884-ABC3ABE6F750}" type="pres">
      <dgm:prSet presAssocID="{B0508775-53DB-40B5-B07F-A072F0DA5860}" presName="srcNode" presStyleLbl="node1" presStyleIdx="0" presStyleCnt="3"/>
      <dgm:spPr/>
    </dgm:pt>
    <dgm:pt modelId="{EFB63C8F-CE29-4252-80EF-4B81C206A851}" type="pres">
      <dgm:prSet presAssocID="{B0508775-53DB-40B5-B07F-A072F0DA5860}" presName="conn" presStyleLbl="parChTrans1D2" presStyleIdx="0" presStyleCnt="1"/>
      <dgm:spPr/>
      <dgm:t>
        <a:bodyPr/>
        <a:lstStyle/>
        <a:p>
          <a:endParaRPr lang="ru-RU"/>
        </a:p>
      </dgm:t>
    </dgm:pt>
    <dgm:pt modelId="{B317A1B7-4774-42C1-BD58-1F6856B6399E}" type="pres">
      <dgm:prSet presAssocID="{B0508775-53DB-40B5-B07F-A072F0DA5860}" presName="extraNode" presStyleLbl="node1" presStyleIdx="0" presStyleCnt="3"/>
      <dgm:spPr/>
    </dgm:pt>
    <dgm:pt modelId="{CFF714BB-3841-4C83-A172-6805EDF3048D}" type="pres">
      <dgm:prSet presAssocID="{B0508775-53DB-40B5-B07F-A072F0DA5860}" presName="dstNode" presStyleLbl="node1" presStyleIdx="0" presStyleCnt="3"/>
      <dgm:spPr/>
    </dgm:pt>
    <dgm:pt modelId="{CA698B6A-741A-4298-BB8C-1BA5C5A59CE6}" type="pres">
      <dgm:prSet presAssocID="{A88DFB6A-E1A3-41E5-BF6C-452C0BEC57AE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70F03A-33BD-4AC6-84C4-28689496F8CD}" type="pres">
      <dgm:prSet presAssocID="{A88DFB6A-E1A3-41E5-BF6C-452C0BEC57AE}" presName="accent_1" presStyleCnt="0"/>
      <dgm:spPr/>
    </dgm:pt>
    <dgm:pt modelId="{549FE403-F037-47C1-9AF2-4BC09906E9B3}" type="pres">
      <dgm:prSet presAssocID="{A88DFB6A-E1A3-41E5-BF6C-452C0BEC57AE}" presName="accentRepeatNode" presStyleLbl="solidFgAcc1" presStyleIdx="0" presStyleCnt="3"/>
      <dgm:spPr/>
    </dgm:pt>
    <dgm:pt modelId="{3D3FBF97-23D7-458B-AC6D-174E801895E0}" type="pres">
      <dgm:prSet presAssocID="{93C553B9-F745-47D4-B88D-381AC09E24E9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31B170-D6EF-46AA-90C0-08FECC056FFF}" type="pres">
      <dgm:prSet presAssocID="{93C553B9-F745-47D4-B88D-381AC09E24E9}" presName="accent_2" presStyleCnt="0"/>
      <dgm:spPr/>
    </dgm:pt>
    <dgm:pt modelId="{0AA786EF-78F5-4E35-B6D6-67D0E4A81A02}" type="pres">
      <dgm:prSet presAssocID="{93C553B9-F745-47D4-B88D-381AC09E24E9}" presName="accentRepeatNode" presStyleLbl="solidFgAcc1" presStyleIdx="1" presStyleCnt="3"/>
      <dgm:spPr/>
    </dgm:pt>
    <dgm:pt modelId="{CB7CCA84-EFE4-44FE-97F1-E7827D304920}" type="pres">
      <dgm:prSet presAssocID="{0A13C2B0-4BA2-41E5-A717-9D140563015F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AA3E68-0BCF-4D7E-9A3E-CCB1AE22F458}" type="pres">
      <dgm:prSet presAssocID="{0A13C2B0-4BA2-41E5-A717-9D140563015F}" presName="accent_3" presStyleCnt="0"/>
      <dgm:spPr/>
    </dgm:pt>
    <dgm:pt modelId="{38F5B7E5-4BEB-40BC-BC1E-F1FF8AD85BB1}" type="pres">
      <dgm:prSet presAssocID="{0A13C2B0-4BA2-41E5-A717-9D140563015F}" presName="accentRepeatNode" presStyleLbl="solidFgAcc1" presStyleIdx="2" presStyleCnt="3"/>
      <dgm:spPr/>
    </dgm:pt>
  </dgm:ptLst>
  <dgm:cxnLst>
    <dgm:cxn modelId="{7B36A335-CD84-4202-969B-1311F50F1230}" type="presOf" srcId="{A88DFB6A-E1A3-41E5-BF6C-452C0BEC57AE}" destId="{CA698B6A-741A-4298-BB8C-1BA5C5A59CE6}" srcOrd="0" destOrd="0" presId="urn:microsoft.com/office/officeart/2008/layout/VerticalCurvedList"/>
    <dgm:cxn modelId="{B55B2A3D-EB72-469D-8141-581D8EF0B694}" type="presOf" srcId="{93C553B9-F745-47D4-B88D-381AC09E24E9}" destId="{3D3FBF97-23D7-458B-AC6D-174E801895E0}" srcOrd="0" destOrd="0" presId="urn:microsoft.com/office/officeart/2008/layout/VerticalCurvedList"/>
    <dgm:cxn modelId="{F52EFD15-F1BC-4D47-9F2B-D29B8529913F}" srcId="{B0508775-53DB-40B5-B07F-A072F0DA5860}" destId="{93C553B9-F745-47D4-B88D-381AC09E24E9}" srcOrd="1" destOrd="0" parTransId="{B4E7DE71-DFFD-4E97-9D1F-378050996950}" sibTransId="{BCBAC520-3A72-4918-81E3-5D23A50FB3F8}"/>
    <dgm:cxn modelId="{75A981BE-EAF6-4245-AB58-7BD2BD242992}" type="presOf" srcId="{B0508775-53DB-40B5-B07F-A072F0DA5860}" destId="{F0D6B788-D107-4360-A1A1-E8CFFAD9C0D8}" srcOrd="0" destOrd="0" presId="urn:microsoft.com/office/officeart/2008/layout/VerticalCurvedList"/>
    <dgm:cxn modelId="{9E43EEE3-2040-4962-A4E5-D4B536549ED0}" srcId="{B0508775-53DB-40B5-B07F-A072F0DA5860}" destId="{0A13C2B0-4BA2-41E5-A717-9D140563015F}" srcOrd="2" destOrd="0" parTransId="{EB836A80-29EB-4122-AE84-5C30D3D0DA0F}" sibTransId="{47B6C6B5-7E45-467A-BC88-65EDB4289372}"/>
    <dgm:cxn modelId="{ACC09322-35BA-4FE8-AD7A-6FF87ABD0C1B}" type="presOf" srcId="{977FBC08-C572-41F5-B7BD-A64BFB8DFB4D}" destId="{EFB63C8F-CE29-4252-80EF-4B81C206A851}" srcOrd="0" destOrd="0" presId="urn:microsoft.com/office/officeart/2008/layout/VerticalCurvedList"/>
    <dgm:cxn modelId="{2A2CF9C9-E9AF-4245-8413-C8D7BB23E73C}" srcId="{B0508775-53DB-40B5-B07F-A072F0DA5860}" destId="{A88DFB6A-E1A3-41E5-BF6C-452C0BEC57AE}" srcOrd="0" destOrd="0" parTransId="{A2D1FDEB-6E17-4BC6-8670-0AD4E002BB8C}" sibTransId="{977FBC08-C572-41F5-B7BD-A64BFB8DFB4D}"/>
    <dgm:cxn modelId="{41E255E6-11FD-48FD-AB75-CF8BB9A68BC5}" type="presOf" srcId="{0A13C2B0-4BA2-41E5-A717-9D140563015F}" destId="{CB7CCA84-EFE4-44FE-97F1-E7827D304920}" srcOrd="0" destOrd="0" presId="urn:microsoft.com/office/officeart/2008/layout/VerticalCurvedList"/>
    <dgm:cxn modelId="{2FFA3F94-1C2F-4F69-BD23-87DC97D0990B}" type="presParOf" srcId="{F0D6B788-D107-4360-A1A1-E8CFFAD9C0D8}" destId="{2854A868-72BC-48EA-839F-5FD559287F2C}" srcOrd="0" destOrd="0" presId="urn:microsoft.com/office/officeart/2008/layout/VerticalCurvedList"/>
    <dgm:cxn modelId="{8BC4F084-53B6-43BC-B0A4-B40EFC95934F}" type="presParOf" srcId="{2854A868-72BC-48EA-839F-5FD559287F2C}" destId="{E1FBC5B7-3101-4525-A9B8-66C2D9321B8D}" srcOrd="0" destOrd="0" presId="urn:microsoft.com/office/officeart/2008/layout/VerticalCurvedList"/>
    <dgm:cxn modelId="{6B961AC4-8430-4560-96A6-52F7BE2B8DDA}" type="presParOf" srcId="{E1FBC5B7-3101-4525-A9B8-66C2D9321B8D}" destId="{525BC174-3F5E-4990-A884-ABC3ABE6F750}" srcOrd="0" destOrd="0" presId="urn:microsoft.com/office/officeart/2008/layout/VerticalCurvedList"/>
    <dgm:cxn modelId="{3B3A3A9C-A74B-4422-A413-D5F25054B46E}" type="presParOf" srcId="{E1FBC5B7-3101-4525-A9B8-66C2D9321B8D}" destId="{EFB63C8F-CE29-4252-80EF-4B81C206A851}" srcOrd="1" destOrd="0" presId="urn:microsoft.com/office/officeart/2008/layout/VerticalCurvedList"/>
    <dgm:cxn modelId="{325BA15F-163F-4F04-8EFF-462056FD2152}" type="presParOf" srcId="{E1FBC5B7-3101-4525-A9B8-66C2D9321B8D}" destId="{B317A1B7-4774-42C1-BD58-1F6856B6399E}" srcOrd="2" destOrd="0" presId="urn:microsoft.com/office/officeart/2008/layout/VerticalCurvedList"/>
    <dgm:cxn modelId="{85C31307-6BA4-4441-8E7C-E0ECBDA2764E}" type="presParOf" srcId="{E1FBC5B7-3101-4525-A9B8-66C2D9321B8D}" destId="{CFF714BB-3841-4C83-A172-6805EDF3048D}" srcOrd="3" destOrd="0" presId="urn:microsoft.com/office/officeart/2008/layout/VerticalCurvedList"/>
    <dgm:cxn modelId="{71829538-3766-4916-B900-A13BBC787141}" type="presParOf" srcId="{2854A868-72BC-48EA-839F-5FD559287F2C}" destId="{CA698B6A-741A-4298-BB8C-1BA5C5A59CE6}" srcOrd="1" destOrd="0" presId="urn:microsoft.com/office/officeart/2008/layout/VerticalCurvedList"/>
    <dgm:cxn modelId="{3CD24126-2931-4433-9A11-7A6BD7C760D4}" type="presParOf" srcId="{2854A868-72BC-48EA-839F-5FD559287F2C}" destId="{DE70F03A-33BD-4AC6-84C4-28689496F8CD}" srcOrd="2" destOrd="0" presId="urn:microsoft.com/office/officeart/2008/layout/VerticalCurvedList"/>
    <dgm:cxn modelId="{1B56889E-A2AF-49E5-BEDF-DA6638C4BC51}" type="presParOf" srcId="{DE70F03A-33BD-4AC6-84C4-28689496F8CD}" destId="{549FE403-F037-47C1-9AF2-4BC09906E9B3}" srcOrd="0" destOrd="0" presId="urn:microsoft.com/office/officeart/2008/layout/VerticalCurvedList"/>
    <dgm:cxn modelId="{90B04998-E912-4989-919E-E0BE8371B97C}" type="presParOf" srcId="{2854A868-72BC-48EA-839F-5FD559287F2C}" destId="{3D3FBF97-23D7-458B-AC6D-174E801895E0}" srcOrd="3" destOrd="0" presId="urn:microsoft.com/office/officeart/2008/layout/VerticalCurvedList"/>
    <dgm:cxn modelId="{550F8D7C-744A-4AB0-BB56-073E0532BBB4}" type="presParOf" srcId="{2854A868-72BC-48EA-839F-5FD559287F2C}" destId="{2C31B170-D6EF-46AA-90C0-08FECC056FFF}" srcOrd="4" destOrd="0" presId="urn:microsoft.com/office/officeart/2008/layout/VerticalCurvedList"/>
    <dgm:cxn modelId="{06DB3EE9-E994-49A7-93C6-E8BB7BAE07A5}" type="presParOf" srcId="{2C31B170-D6EF-46AA-90C0-08FECC056FFF}" destId="{0AA786EF-78F5-4E35-B6D6-67D0E4A81A02}" srcOrd="0" destOrd="0" presId="urn:microsoft.com/office/officeart/2008/layout/VerticalCurvedList"/>
    <dgm:cxn modelId="{733AECC8-8D26-4556-AE99-A63D10EA702E}" type="presParOf" srcId="{2854A868-72BC-48EA-839F-5FD559287F2C}" destId="{CB7CCA84-EFE4-44FE-97F1-E7827D304920}" srcOrd="5" destOrd="0" presId="urn:microsoft.com/office/officeart/2008/layout/VerticalCurvedList"/>
    <dgm:cxn modelId="{2650A167-22A9-461E-BBF9-A90B4B218E7C}" type="presParOf" srcId="{2854A868-72BC-48EA-839F-5FD559287F2C}" destId="{F2AA3E68-0BCF-4D7E-9A3E-CCB1AE22F458}" srcOrd="6" destOrd="0" presId="urn:microsoft.com/office/officeart/2008/layout/VerticalCurvedList"/>
    <dgm:cxn modelId="{E913ABAD-C62E-451B-BDED-15557D34F867}" type="presParOf" srcId="{F2AA3E68-0BCF-4D7E-9A3E-CCB1AE22F458}" destId="{38F5B7E5-4BEB-40BC-BC1E-F1FF8AD85BB1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2880C9A-B38F-4787-BE26-E56ECC69CB2E}" type="doc">
      <dgm:prSet loTypeId="urn:microsoft.com/office/officeart/2005/8/layout/cycle5" loCatId="cycle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5ED71509-D3DB-4410-A214-CC6663FED12A}">
      <dgm:prSet phldrT="[Текст]"/>
      <dgm:spPr/>
      <dgm:t>
        <a:bodyPr/>
        <a:lstStyle/>
        <a:p>
          <a:r>
            <a:rPr lang="uk-UA" b="1" i="1" cap="none" spc="0" dirty="0" smtClean="0">
              <a:ln w="0"/>
              <a:solidFill>
                <a:schemeClr val="tx1"/>
              </a:solidFill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</a:rPr>
            <a:t>океан</a:t>
          </a:r>
          <a:endParaRPr lang="ru-RU" b="1" i="1" cap="none" spc="0" dirty="0">
            <a:ln w="0"/>
            <a:solidFill>
              <a:schemeClr val="tx1"/>
            </a:solidFill>
            <a:effectLst>
              <a:outerShdw blurRad="38100" dist="38100" dir="2700000" algn="tl" rotWithShape="0">
                <a:srgbClr val="000000">
                  <a:alpha val="43137"/>
                </a:srgbClr>
              </a:outerShdw>
            </a:effectLst>
          </a:endParaRPr>
        </a:p>
      </dgm:t>
    </dgm:pt>
    <dgm:pt modelId="{E5FD2555-E0BE-43F3-9841-6DA9878851F2}" type="parTrans" cxnId="{5D0DAC9A-C4DD-404C-9D22-781CB9906C77}">
      <dgm:prSet/>
      <dgm:spPr/>
      <dgm:t>
        <a:bodyPr/>
        <a:lstStyle/>
        <a:p>
          <a:endParaRPr lang="ru-RU" i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653BC04-1B3E-4709-B2A6-9AFDCD85F699}" type="sibTrans" cxnId="{5D0DAC9A-C4DD-404C-9D22-781CB9906C77}">
      <dgm:prSet/>
      <dgm:spPr/>
      <dgm:t>
        <a:bodyPr/>
        <a:lstStyle/>
        <a:p>
          <a:endParaRPr lang="ru-RU" i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C0A8964-4FCF-4CE2-AF5C-4DC5CB872678}">
      <dgm:prSet phldrT="[Текст]"/>
      <dgm:spPr/>
      <dgm:t>
        <a:bodyPr/>
        <a:lstStyle/>
        <a:p>
          <a:r>
            <a:rPr lang="uk-UA" b="1" i="1" cap="none" spc="0" dirty="0" smtClean="0">
              <a:ln w="0"/>
              <a:solidFill>
                <a:schemeClr val="tx1"/>
              </a:solidFill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</a:rPr>
            <a:t>атмосфера</a:t>
          </a:r>
          <a:endParaRPr lang="ru-RU" b="1" i="1" cap="none" spc="0" dirty="0">
            <a:ln w="0"/>
            <a:solidFill>
              <a:schemeClr val="tx1"/>
            </a:solidFill>
            <a:effectLst>
              <a:outerShdw blurRad="38100" dist="38100" dir="2700000" algn="tl" rotWithShape="0">
                <a:srgbClr val="000000">
                  <a:alpha val="43137"/>
                </a:srgbClr>
              </a:outerShdw>
            </a:effectLst>
          </a:endParaRPr>
        </a:p>
      </dgm:t>
    </dgm:pt>
    <dgm:pt modelId="{D73B7BA6-06B6-4253-BE7B-3B9EF3512206}" type="parTrans" cxnId="{5643104F-B1CB-4AAC-B49A-F1AF0F0C1192}">
      <dgm:prSet/>
      <dgm:spPr/>
      <dgm:t>
        <a:bodyPr/>
        <a:lstStyle/>
        <a:p>
          <a:endParaRPr lang="ru-RU" i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DDF051B-A04B-4EF9-AEFC-1A8372F3F012}" type="sibTrans" cxnId="{5643104F-B1CB-4AAC-B49A-F1AF0F0C1192}">
      <dgm:prSet/>
      <dgm:spPr/>
      <dgm:t>
        <a:bodyPr/>
        <a:lstStyle/>
        <a:p>
          <a:endParaRPr lang="ru-RU" i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F0FCED7-A901-4F2E-8EE8-8BBA3E924DEB}">
      <dgm:prSet phldrT="[Текст]"/>
      <dgm:spPr/>
      <dgm:t>
        <a:bodyPr/>
        <a:lstStyle/>
        <a:p>
          <a:r>
            <a:rPr lang="uk-UA" b="1" i="1" cap="none" spc="0" dirty="0" smtClean="0">
              <a:ln w="0"/>
              <a:solidFill>
                <a:schemeClr val="tx1"/>
              </a:solidFill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</a:rPr>
            <a:t>льодовики</a:t>
          </a:r>
          <a:endParaRPr lang="ru-RU" b="1" i="1" cap="none" spc="0" dirty="0">
            <a:ln w="0"/>
            <a:solidFill>
              <a:schemeClr val="tx1"/>
            </a:solidFill>
            <a:effectLst>
              <a:outerShdw blurRad="38100" dist="38100" dir="2700000" algn="tl" rotWithShape="0">
                <a:srgbClr val="000000">
                  <a:alpha val="43137"/>
                </a:srgbClr>
              </a:outerShdw>
            </a:effectLst>
          </a:endParaRPr>
        </a:p>
      </dgm:t>
    </dgm:pt>
    <dgm:pt modelId="{180E1B8F-17AE-48AF-8DDE-4FE4AAF23553}" type="parTrans" cxnId="{491BBB79-93B2-41AA-B17A-1E5032435F76}">
      <dgm:prSet/>
      <dgm:spPr/>
      <dgm:t>
        <a:bodyPr/>
        <a:lstStyle/>
        <a:p>
          <a:endParaRPr lang="ru-RU" i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BF68041-93E2-4C26-BDC2-9CB8BF2EB18A}" type="sibTrans" cxnId="{491BBB79-93B2-41AA-B17A-1E5032435F76}">
      <dgm:prSet/>
      <dgm:spPr/>
      <dgm:t>
        <a:bodyPr/>
        <a:lstStyle/>
        <a:p>
          <a:endParaRPr lang="ru-RU" i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576CE0A-519E-4111-A117-E612FC08C4BE}">
      <dgm:prSet phldrT="[Текст]"/>
      <dgm:spPr/>
      <dgm:t>
        <a:bodyPr/>
        <a:lstStyle/>
        <a:p>
          <a:r>
            <a:rPr lang="uk-UA" b="1" i="1" cap="none" spc="0" dirty="0" smtClean="0">
              <a:ln w="0"/>
              <a:solidFill>
                <a:schemeClr val="tx1"/>
              </a:solidFill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</a:rPr>
            <a:t>морські льоди</a:t>
          </a:r>
          <a:endParaRPr lang="ru-RU" b="1" i="1" cap="none" spc="0" dirty="0">
            <a:ln w="0"/>
            <a:solidFill>
              <a:schemeClr val="tx1"/>
            </a:solidFill>
            <a:effectLst>
              <a:outerShdw blurRad="38100" dist="38100" dir="2700000" algn="tl" rotWithShape="0">
                <a:srgbClr val="000000">
                  <a:alpha val="43137"/>
                </a:srgbClr>
              </a:outerShdw>
            </a:effectLst>
          </a:endParaRPr>
        </a:p>
      </dgm:t>
    </dgm:pt>
    <dgm:pt modelId="{9A949BEB-1027-4E3D-8AF1-241A6E0080EA}" type="parTrans" cxnId="{07D26690-091C-4D8E-8861-F2AE0B77D47A}">
      <dgm:prSet/>
      <dgm:spPr/>
      <dgm:t>
        <a:bodyPr/>
        <a:lstStyle/>
        <a:p>
          <a:endParaRPr lang="ru-RU" i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015ED72-8FE0-4388-A895-11EB0D1BA370}" type="sibTrans" cxnId="{07D26690-091C-4D8E-8861-F2AE0B77D47A}">
      <dgm:prSet/>
      <dgm:spPr/>
      <dgm:t>
        <a:bodyPr/>
        <a:lstStyle/>
        <a:p>
          <a:endParaRPr lang="ru-RU" i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BFA055D-40E1-4A7B-B981-959F73A92933}" type="pres">
      <dgm:prSet presAssocID="{02880C9A-B38F-4787-BE26-E56ECC69CB2E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A8CC07C-E69A-46CE-8D4B-E3D7C7FB5643}" type="pres">
      <dgm:prSet presAssocID="{5ED71509-D3DB-4410-A214-CC6663FED12A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2D9E6D-91D4-4BAB-9ED3-E7CA23C364F0}" type="pres">
      <dgm:prSet presAssocID="{5ED71509-D3DB-4410-A214-CC6663FED12A}" presName="spNode" presStyleCnt="0"/>
      <dgm:spPr/>
    </dgm:pt>
    <dgm:pt modelId="{1D212CE0-BD9C-4237-B63E-E763EDE61D42}" type="pres">
      <dgm:prSet presAssocID="{B653BC04-1B3E-4709-B2A6-9AFDCD85F699}" presName="sibTrans" presStyleLbl="sibTrans1D1" presStyleIdx="0" presStyleCnt="4"/>
      <dgm:spPr/>
      <dgm:t>
        <a:bodyPr/>
        <a:lstStyle/>
        <a:p>
          <a:endParaRPr lang="ru-RU"/>
        </a:p>
      </dgm:t>
    </dgm:pt>
    <dgm:pt modelId="{18EC9722-8FBB-4524-B69A-2F6EA864CA90}" type="pres">
      <dgm:prSet presAssocID="{3C0A8964-4FCF-4CE2-AF5C-4DC5CB872678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EB7AC87-F529-4F20-8FAD-B5C679C1B3C6}" type="pres">
      <dgm:prSet presAssocID="{3C0A8964-4FCF-4CE2-AF5C-4DC5CB872678}" presName="spNode" presStyleCnt="0"/>
      <dgm:spPr/>
    </dgm:pt>
    <dgm:pt modelId="{C2E2006E-E2B8-466E-8129-081E3CD09A8B}" type="pres">
      <dgm:prSet presAssocID="{DDDF051B-A04B-4EF9-AEFC-1A8372F3F012}" presName="sibTrans" presStyleLbl="sibTrans1D1" presStyleIdx="1" presStyleCnt="4"/>
      <dgm:spPr/>
      <dgm:t>
        <a:bodyPr/>
        <a:lstStyle/>
        <a:p>
          <a:endParaRPr lang="ru-RU"/>
        </a:p>
      </dgm:t>
    </dgm:pt>
    <dgm:pt modelId="{376E73B8-F93A-4196-9340-F16635E33638}" type="pres">
      <dgm:prSet presAssocID="{7F0FCED7-A901-4F2E-8EE8-8BBA3E924DEB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359478-6647-422A-ABE3-E47DC895C83F}" type="pres">
      <dgm:prSet presAssocID="{7F0FCED7-A901-4F2E-8EE8-8BBA3E924DEB}" presName="spNode" presStyleCnt="0"/>
      <dgm:spPr/>
    </dgm:pt>
    <dgm:pt modelId="{13D32A3F-B10C-408F-989B-89EA21E6A4B2}" type="pres">
      <dgm:prSet presAssocID="{8BF68041-93E2-4C26-BDC2-9CB8BF2EB18A}" presName="sibTrans" presStyleLbl="sibTrans1D1" presStyleIdx="2" presStyleCnt="4"/>
      <dgm:spPr/>
      <dgm:t>
        <a:bodyPr/>
        <a:lstStyle/>
        <a:p>
          <a:endParaRPr lang="ru-RU"/>
        </a:p>
      </dgm:t>
    </dgm:pt>
    <dgm:pt modelId="{322B74BB-D902-43D3-A17F-3E561964BFA6}" type="pres">
      <dgm:prSet presAssocID="{5576CE0A-519E-4111-A117-E612FC08C4BE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0AAB4BA-DAC3-4341-AF5C-84BDC068A187}" type="pres">
      <dgm:prSet presAssocID="{5576CE0A-519E-4111-A117-E612FC08C4BE}" presName="spNode" presStyleCnt="0"/>
      <dgm:spPr/>
    </dgm:pt>
    <dgm:pt modelId="{339D2879-55D9-4660-B262-B0C2E7E9B7B2}" type="pres">
      <dgm:prSet presAssocID="{6015ED72-8FE0-4388-A895-11EB0D1BA370}" presName="sibTrans" presStyleLbl="sibTrans1D1" presStyleIdx="3" presStyleCnt="4"/>
      <dgm:spPr/>
      <dgm:t>
        <a:bodyPr/>
        <a:lstStyle/>
        <a:p>
          <a:endParaRPr lang="ru-RU"/>
        </a:p>
      </dgm:t>
    </dgm:pt>
  </dgm:ptLst>
  <dgm:cxnLst>
    <dgm:cxn modelId="{7540740C-18B5-4097-B924-EF5A1D644131}" type="presOf" srcId="{02880C9A-B38F-4787-BE26-E56ECC69CB2E}" destId="{2BFA055D-40E1-4A7B-B981-959F73A92933}" srcOrd="0" destOrd="0" presId="urn:microsoft.com/office/officeart/2005/8/layout/cycle5"/>
    <dgm:cxn modelId="{E29CACEE-862E-4833-AE74-794BAC62AD13}" type="presOf" srcId="{7F0FCED7-A901-4F2E-8EE8-8BBA3E924DEB}" destId="{376E73B8-F93A-4196-9340-F16635E33638}" srcOrd="0" destOrd="0" presId="urn:microsoft.com/office/officeart/2005/8/layout/cycle5"/>
    <dgm:cxn modelId="{2519843F-147D-4B4E-83C6-3292E9408746}" type="presOf" srcId="{DDDF051B-A04B-4EF9-AEFC-1A8372F3F012}" destId="{C2E2006E-E2B8-466E-8129-081E3CD09A8B}" srcOrd="0" destOrd="0" presId="urn:microsoft.com/office/officeart/2005/8/layout/cycle5"/>
    <dgm:cxn modelId="{05B9FB1C-F9F4-40A6-B874-BEE76C1293D8}" type="presOf" srcId="{3C0A8964-4FCF-4CE2-AF5C-4DC5CB872678}" destId="{18EC9722-8FBB-4524-B69A-2F6EA864CA90}" srcOrd="0" destOrd="0" presId="urn:microsoft.com/office/officeart/2005/8/layout/cycle5"/>
    <dgm:cxn modelId="{1F5CB40A-01E9-4355-ABB5-F212A80D8D69}" type="presOf" srcId="{6015ED72-8FE0-4388-A895-11EB0D1BA370}" destId="{339D2879-55D9-4660-B262-B0C2E7E9B7B2}" srcOrd="0" destOrd="0" presId="urn:microsoft.com/office/officeart/2005/8/layout/cycle5"/>
    <dgm:cxn modelId="{5D0DAC9A-C4DD-404C-9D22-781CB9906C77}" srcId="{02880C9A-B38F-4787-BE26-E56ECC69CB2E}" destId="{5ED71509-D3DB-4410-A214-CC6663FED12A}" srcOrd="0" destOrd="0" parTransId="{E5FD2555-E0BE-43F3-9841-6DA9878851F2}" sibTransId="{B653BC04-1B3E-4709-B2A6-9AFDCD85F699}"/>
    <dgm:cxn modelId="{FA264575-8667-4092-9802-DC9ADE621311}" type="presOf" srcId="{5ED71509-D3DB-4410-A214-CC6663FED12A}" destId="{1A8CC07C-E69A-46CE-8D4B-E3D7C7FB5643}" srcOrd="0" destOrd="0" presId="urn:microsoft.com/office/officeart/2005/8/layout/cycle5"/>
    <dgm:cxn modelId="{D9BF42F4-0B49-4DD6-BE1F-714022AB0112}" type="presOf" srcId="{8BF68041-93E2-4C26-BDC2-9CB8BF2EB18A}" destId="{13D32A3F-B10C-408F-989B-89EA21E6A4B2}" srcOrd="0" destOrd="0" presId="urn:microsoft.com/office/officeart/2005/8/layout/cycle5"/>
    <dgm:cxn modelId="{5643104F-B1CB-4AAC-B49A-F1AF0F0C1192}" srcId="{02880C9A-B38F-4787-BE26-E56ECC69CB2E}" destId="{3C0A8964-4FCF-4CE2-AF5C-4DC5CB872678}" srcOrd="1" destOrd="0" parTransId="{D73B7BA6-06B6-4253-BE7B-3B9EF3512206}" sibTransId="{DDDF051B-A04B-4EF9-AEFC-1A8372F3F012}"/>
    <dgm:cxn modelId="{48E50B03-E2E8-427E-8376-4FC1BAEDD5DC}" type="presOf" srcId="{5576CE0A-519E-4111-A117-E612FC08C4BE}" destId="{322B74BB-D902-43D3-A17F-3E561964BFA6}" srcOrd="0" destOrd="0" presId="urn:microsoft.com/office/officeart/2005/8/layout/cycle5"/>
    <dgm:cxn modelId="{D77CD4EA-4241-4994-A916-14B9E635F75C}" type="presOf" srcId="{B653BC04-1B3E-4709-B2A6-9AFDCD85F699}" destId="{1D212CE0-BD9C-4237-B63E-E763EDE61D42}" srcOrd="0" destOrd="0" presId="urn:microsoft.com/office/officeart/2005/8/layout/cycle5"/>
    <dgm:cxn modelId="{491BBB79-93B2-41AA-B17A-1E5032435F76}" srcId="{02880C9A-B38F-4787-BE26-E56ECC69CB2E}" destId="{7F0FCED7-A901-4F2E-8EE8-8BBA3E924DEB}" srcOrd="2" destOrd="0" parTransId="{180E1B8F-17AE-48AF-8DDE-4FE4AAF23553}" sibTransId="{8BF68041-93E2-4C26-BDC2-9CB8BF2EB18A}"/>
    <dgm:cxn modelId="{07D26690-091C-4D8E-8861-F2AE0B77D47A}" srcId="{02880C9A-B38F-4787-BE26-E56ECC69CB2E}" destId="{5576CE0A-519E-4111-A117-E612FC08C4BE}" srcOrd="3" destOrd="0" parTransId="{9A949BEB-1027-4E3D-8AF1-241A6E0080EA}" sibTransId="{6015ED72-8FE0-4388-A895-11EB0D1BA370}"/>
    <dgm:cxn modelId="{6B584401-2625-4E5B-BEF2-2F5E4AF7DD46}" type="presParOf" srcId="{2BFA055D-40E1-4A7B-B981-959F73A92933}" destId="{1A8CC07C-E69A-46CE-8D4B-E3D7C7FB5643}" srcOrd="0" destOrd="0" presId="urn:microsoft.com/office/officeart/2005/8/layout/cycle5"/>
    <dgm:cxn modelId="{135B9C43-FF6B-44B6-BD19-1BD5FF186AEF}" type="presParOf" srcId="{2BFA055D-40E1-4A7B-B981-959F73A92933}" destId="{672D9E6D-91D4-4BAB-9ED3-E7CA23C364F0}" srcOrd="1" destOrd="0" presId="urn:microsoft.com/office/officeart/2005/8/layout/cycle5"/>
    <dgm:cxn modelId="{5A1A00D1-CDE8-4A08-9E83-964F23CCDCA2}" type="presParOf" srcId="{2BFA055D-40E1-4A7B-B981-959F73A92933}" destId="{1D212CE0-BD9C-4237-B63E-E763EDE61D42}" srcOrd="2" destOrd="0" presId="urn:microsoft.com/office/officeart/2005/8/layout/cycle5"/>
    <dgm:cxn modelId="{0BD0D04A-7BAA-46EB-8A97-DC3ADFA29666}" type="presParOf" srcId="{2BFA055D-40E1-4A7B-B981-959F73A92933}" destId="{18EC9722-8FBB-4524-B69A-2F6EA864CA90}" srcOrd="3" destOrd="0" presId="urn:microsoft.com/office/officeart/2005/8/layout/cycle5"/>
    <dgm:cxn modelId="{5763B43F-6927-402F-BA66-60DBD2AE5852}" type="presParOf" srcId="{2BFA055D-40E1-4A7B-B981-959F73A92933}" destId="{5EB7AC87-F529-4F20-8FAD-B5C679C1B3C6}" srcOrd="4" destOrd="0" presId="urn:microsoft.com/office/officeart/2005/8/layout/cycle5"/>
    <dgm:cxn modelId="{DE2D38E1-D2BC-44A9-8B36-C4213DB7F7F4}" type="presParOf" srcId="{2BFA055D-40E1-4A7B-B981-959F73A92933}" destId="{C2E2006E-E2B8-466E-8129-081E3CD09A8B}" srcOrd="5" destOrd="0" presId="urn:microsoft.com/office/officeart/2005/8/layout/cycle5"/>
    <dgm:cxn modelId="{991F8446-DDB9-4241-B7C2-A0765397CF42}" type="presParOf" srcId="{2BFA055D-40E1-4A7B-B981-959F73A92933}" destId="{376E73B8-F93A-4196-9340-F16635E33638}" srcOrd="6" destOrd="0" presId="urn:microsoft.com/office/officeart/2005/8/layout/cycle5"/>
    <dgm:cxn modelId="{13FC14E3-147A-4931-A486-950D0F0955B3}" type="presParOf" srcId="{2BFA055D-40E1-4A7B-B981-959F73A92933}" destId="{8D359478-6647-422A-ABE3-E47DC895C83F}" srcOrd="7" destOrd="0" presId="urn:microsoft.com/office/officeart/2005/8/layout/cycle5"/>
    <dgm:cxn modelId="{6D2DC933-F744-4A90-A8F7-0F98E27B2C1A}" type="presParOf" srcId="{2BFA055D-40E1-4A7B-B981-959F73A92933}" destId="{13D32A3F-B10C-408F-989B-89EA21E6A4B2}" srcOrd="8" destOrd="0" presId="urn:microsoft.com/office/officeart/2005/8/layout/cycle5"/>
    <dgm:cxn modelId="{CB6B9168-F3B2-470B-A4E0-F60B63D68B4F}" type="presParOf" srcId="{2BFA055D-40E1-4A7B-B981-959F73A92933}" destId="{322B74BB-D902-43D3-A17F-3E561964BFA6}" srcOrd="9" destOrd="0" presId="urn:microsoft.com/office/officeart/2005/8/layout/cycle5"/>
    <dgm:cxn modelId="{660B70FC-E316-49E2-AF1E-25D4F9B35165}" type="presParOf" srcId="{2BFA055D-40E1-4A7B-B981-959F73A92933}" destId="{50AAB4BA-DAC3-4341-AF5C-84BDC068A187}" srcOrd="10" destOrd="0" presId="urn:microsoft.com/office/officeart/2005/8/layout/cycle5"/>
    <dgm:cxn modelId="{445751BE-FAC3-480A-A024-2941EA4B1645}" type="presParOf" srcId="{2BFA055D-40E1-4A7B-B981-959F73A92933}" destId="{339D2879-55D9-4660-B262-B0C2E7E9B7B2}" srcOrd="11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A780E21-DEF2-447E-AF98-562F2AA12EDB}" type="doc">
      <dgm:prSet loTypeId="urn:microsoft.com/office/officeart/2008/layout/AscendingPictureAccentProcess" loCatId="picture" qsTypeId="urn:microsoft.com/office/officeart/2005/8/quickstyle/3d5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407E919-91CB-4F09-8260-4690C0F559FE}">
      <dgm:prSet phldrT="[Текст]" custT="1"/>
      <dgm:spPr/>
      <dgm:t>
        <a:bodyPr/>
        <a:lstStyle/>
        <a:p>
          <a:r>
            <a:rPr lang="uk-UA" sz="20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Змінює відбиваючу здатність поверхні;</a:t>
          </a:r>
        </a:p>
      </dgm:t>
    </dgm:pt>
    <dgm:pt modelId="{F3129F8A-5AC6-4C7C-96DE-A5E2DFABAF77}" type="parTrans" cxnId="{95930EA9-25A4-4182-8ABA-0EFA8AAEDCC9}">
      <dgm:prSet/>
      <dgm:spPr/>
      <dgm:t>
        <a:bodyPr/>
        <a:lstStyle/>
        <a:p>
          <a:endParaRPr lang="ru-RU"/>
        </a:p>
      </dgm:t>
    </dgm:pt>
    <dgm:pt modelId="{0D150D76-78D0-4E12-B026-C0FAD4FEBCDB}" type="sibTrans" cxnId="{95930EA9-25A4-4182-8ABA-0EFA8AAEDCC9}">
      <dgm:prSet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67715E33-DC83-408A-9024-DA63985697A1}">
      <dgm:prSet phldrT="[Текст]" custT="1"/>
      <dgm:spPr/>
      <dgm:t>
        <a:bodyPr/>
        <a:lstStyle/>
        <a:p>
          <a:r>
            <a:rPr lang="uk-UA" sz="20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Формує тепловий баланс полярної області;</a:t>
          </a:r>
          <a:endParaRPr lang="ru-RU" sz="2000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84A13C20-8132-4897-BF6E-AF4265B99A04}" type="parTrans" cxnId="{6E8407EB-4710-4D8E-B8E7-F369A8F83841}">
      <dgm:prSet/>
      <dgm:spPr/>
      <dgm:t>
        <a:bodyPr/>
        <a:lstStyle/>
        <a:p>
          <a:endParaRPr lang="ru-RU"/>
        </a:p>
      </dgm:t>
    </dgm:pt>
    <dgm:pt modelId="{B19963B8-C725-4C48-96B2-991B12E9DCED}" type="sibTrans" cxnId="{6E8407EB-4710-4D8E-B8E7-F369A8F83841}">
      <dgm:prSet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A3032F61-3479-4DB1-B376-707C445C2F68}">
      <dgm:prSet phldrT="[Текст]" custT="1"/>
      <dgm:spPr/>
      <dgm:t>
        <a:bodyPr/>
        <a:lstStyle/>
        <a:p>
          <a:r>
            <a:rPr lang="uk-UA" sz="20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Теплоізолюючий шар між повітрям і водою;</a:t>
          </a:r>
          <a:endParaRPr lang="ru-RU" sz="2000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5EE0F90F-A4F8-4C27-8A56-9CD2F2EBA2DE}" type="parTrans" cxnId="{C610BDA4-EAC7-4F16-8918-049104F0935E}">
      <dgm:prSet/>
      <dgm:spPr/>
      <dgm:t>
        <a:bodyPr/>
        <a:lstStyle/>
        <a:p>
          <a:endParaRPr lang="ru-RU"/>
        </a:p>
      </dgm:t>
    </dgm:pt>
    <dgm:pt modelId="{39AC50D6-266C-4211-9FCA-826FB9658200}" type="sibTrans" cxnId="{C610BDA4-EAC7-4F16-8918-049104F0935E}">
      <dgm:prSet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2D5CC30C-2960-44C5-8243-7652E35D6C08}" type="pres">
      <dgm:prSet presAssocID="{FA780E21-DEF2-447E-AF98-562F2AA12EDB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DE64AC4B-5244-4F44-BCF1-7256C8F1B96B}" type="pres">
      <dgm:prSet presAssocID="{FA780E21-DEF2-447E-AF98-562F2AA12EDB}" presName="dot1" presStyleLbl="alignNode1" presStyleIdx="0" presStyleCnt="12"/>
      <dgm:spPr/>
    </dgm:pt>
    <dgm:pt modelId="{D45E0158-EC94-4623-932F-2105B2FAE328}" type="pres">
      <dgm:prSet presAssocID="{FA780E21-DEF2-447E-AF98-562F2AA12EDB}" presName="dot2" presStyleLbl="alignNode1" presStyleIdx="1" presStyleCnt="12"/>
      <dgm:spPr/>
    </dgm:pt>
    <dgm:pt modelId="{71E526E8-4E80-42B7-8A33-04044E224C62}" type="pres">
      <dgm:prSet presAssocID="{FA780E21-DEF2-447E-AF98-562F2AA12EDB}" presName="dot3" presStyleLbl="alignNode1" presStyleIdx="2" presStyleCnt="12"/>
      <dgm:spPr/>
    </dgm:pt>
    <dgm:pt modelId="{1882B476-145C-44F4-BAC8-511632BA4DA1}" type="pres">
      <dgm:prSet presAssocID="{FA780E21-DEF2-447E-AF98-562F2AA12EDB}" presName="dot4" presStyleLbl="alignNode1" presStyleIdx="3" presStyleCnt="12"/>
      <dgm:spPr/>
    </dgm:pt>
    <dgm:pt modelId="{FA59A753-FB43-4CE9-98D0-62D263F5DF47}" type="pres">
      <dgm:prSet presAssocID="{FA780E21-DEF2-447E-AF98-562F2AA12EDB}" presName="dot5" presStyleLbl="alignNode1" presStyleIdx="4" presStyleCnt="12"/>
      <dgm:spPr/>
    </dgm:pt>
    <dgm:pt modelId="{C16E9402-DC45-4858-85CE-3BB1022356D3}" type="pres">
      <dgm:prSet presAssocID="{FA780E21-DEF2-447E-AF98-562F2AA12EDB}" presName="dotArrow1" presStyleLbl="alignNode1" presStyleIdx="5" presStyleCnt="12"/>
      <dgm:spPr/>
    </dgm:pt>
    <dgm:pt modelId="{596433A3-4D72-4B03-8084-5A57EF9FF8D0}" type="pres">
      <dgm:prSet presAssocID="{FA780E21-DEF2-447E-AF98-562F2AA12EDB}" presName="dotArrow2" presStyleLbl="alignNode1" presStyleIdx="6" presStyleCnt="12"/>
      <dgm:spPr/>
    </dgm:pt>
    <dgm:pt modelId="{CE23E3FF-7310-476A-876F-1736898CE1D2}" type="pres">
      <dgm:prSet presAssocID="{FA780E21-DEF2-447E-AF98-562F2AA12EDB}" presName="dotArrow3" presStyleLbl="alignNode1" presStyleIdx="7" presStyleCnt="12"/>
      <dgm:spPr/>
    </dgm:pt>
    <dgm:pt modelId="{AD84A19E-3A42-439D-8350-C98AA8D8D2B2}" type="pres">
      <dgm:prSet presAssocID="{FA780E21-DEF2-447E-AF98-562F2AA12EDB}" presName="dotArrow4" presStyleLbl="alignNode1" presStyleIdx="8" presStyleCnt="12"/>
      <dgm:spPr/>
    </dgm:pt>
    <dgm:pt modelId="{ACC475EF-9FB3-45DA-8F39-81E598A3DD6E}" type="pres">
      <dgm:prSet presAssocID="{FA780E21-DEF2-447E-AF98-562F2AA12EDB}" presName="dotArrow5" presStyleLbl="alignNode1" presStyleIdx="9" presStyleCnt="12"/>
      <dgm:spPr/>
    </dgm:pt>
    <dgm:pt modelId="{244C3524-EA0E-4C40-A99B-C3A6CAF93921}" type="pres">
      <dgm:prSet presAssocID="{FA780E21-DEF2-447E-AF98-562F2AA12EDB}" presName="dotArrow6" presStyleLbl="alignNode1" presStyleIdx="10" presStyleCnt="12"/>
      <dgm:spPr/>
    </dgm:pt>
    <dgm:pt modelId="{2B9F7F9D-7A80-4289-8988-9A794CF5CB89}" type="pres">
      <dgm:prSet presAssocID="{FA780E21-DEF2-447E-AF98-562F2AA12EDB}" presName="dotArrow7" presStyleLbl="alignNode1" presStyleIdx="11" presStyleCnt="12"/>
      <dgm:spPr/>
    </dgm:pt>
    <dgm:pt modelId="{A48C221A-EEA1-46E6-8934-3A6B33B7F49E}" type="pres">
      <dgm:prSet presAssocID="{0407E919-91CB-4F09-8260-4690C0F559FE}" presName="parTx1" presStyleLbl="node1" presStyleIdx="0" presStyleCnt="3"/>
      <dgm:spPr/>
      <dgm:t>
        <a:bodyPr/>
        <a:lstStyle/>
        <a:p>
          <a:endParaRPr lang="ru-RU"/>
        </a:p>
      </dgm:t>
    </dgm:pt>
    <dgm:pt modelId="{11D4C722-05EB-4B32-9B5E-B1EBDE9E85C2}" type="pres">
      <dgm:prSet presAssocID="{0D150D76-78D0-4E12-B026-C0FAD4FEBCDB}" presName="picture1" presStyleCnt="0"/>
      <dgm:spPr/>
    </dgm:pt>
    <dgm:pt modelId="{B78EE98B-0BE9-4ADC-9BFE-8B58FABCF584}" type="pres">
      <dgm:prSet presAssocID="{0D150D76-78D0-4E12-B026-C0FAD4FEBCDB}" presName="imageRepeatNode" presStyleLbl="fgImgPlace1" presStyleIdx="0" presStyleCnt="3"/>
      <dgm:spPr/>
      <dgm:t>
        <a:bodyPr/>
        <a:lstStyle/>
        <a:p>
          <a:endParaRPr lang="ru-RU"/>
        </a:p>
      </dgm:t>
    </dgm:pt>
    <dgm:pt modelId="{C4850CB8-6DAF-4F14-906B-279C9F39F7A8}" type="pres">
      <dgm:prSet presAssocID="{67715E33-DC83-408A-9024-DA63985697A1}" presName="parTx2" presStyleLbl="node1" presStyleIdx="1" presStyleCnt="3"/>
      <dgm:spPr/>
      <dgm:t>
        <a:bodyPr/>
        <a:lstStyle/>
        <a:p>
          <a:endParaRPr lang="ru-RU"/>
        </a:p>
      </dgm:t>
    </dgm:pt>
    <dgm:pt modelId="{89B03711-DE0B-415B-9B84-F6541F1A6C63}" type="pres">
      <dgm:prSet presAssocID="{B19963B8-C725-4C48-96B2-991B12E9DCED}" presName="picture2" presStyleCnt="0"/>
      <dgm:spPr/>
    </dgm:pt>
    <dgm:pt modelId="{E9DFD40C-4BCF-406A-9ABA-5EB4A7C0B06F}" type="pres">
      <dgm:prSet presAssocID="{B19963B8-C725-4C48-96B2-991B12E9DCED}" presName="imageRepeatNode" presStyleLbl="fgImgPlace1" presStyleIdx="1" presStyleCnt="3"/>
      <dgm:spPr/>
      <dgm:t>
        <a:bodyPr/>
        <a:lstStyle/>
        <a:p>
          <a:endParaRPr lang="ru-RU"/>
        </a:p>
      </dgm:t>
    </dgm:pt>
    <dgm:pt modelId="{7232DC9A-3502-4675-B954-0AE9D6E0D364}" type="pres">
      <dgm:prSet presAssocID="{A3032F61-3479-4DB1-B376-707C445C2F68}" presName="parTx3" presStyleLbl="node1" presStyleIdx="2" presStyleCnt="3"/>
      <dgm:spPr/>
      <dgm:t>
        <a:bodyPr/>
        <a:lstStyle/>
        <a:p>
          <a:endParaRPr lang="ru-RU"/>
        </a:p>
      </dgm:t>
    </dgm:pt>
    <dgm:pt modelId="{FDAE4E86-0AE4-48CD-9708-561A6BAE1EE9}" type="pres">
      <dgm:prSet presAssocID="{39AC50D6-266C-4211-9FCA-826FB9658200}" presName="picture3" presStyleCnt="0"/>
      <dgm:spPr/>
    </dgm:pt>
    <dgm:pt modelId="{F8FB5054-66C2-451A-B46C-6AFE1061BC6A}" type="pres">
      <dgm:prSet presAssocID="{39AC50D6-266C-4211-9FCA-826FB9658200}" presName="imageRepeatNode" presStyleLbl="fgImgPlace1" presStyleIdx="2" presStyleCnt="3"/>
      <dgm:spPr/>
      <dgm:t>
        <a:bodyPr/>
        <a:lstStyle/>
        <a:p>
          <a:endParaRPr lang="ru-RU"/>
        </a:p>
      </dgm:t>
    </dgm:pt>
  </dgm:ptLst>
  <dgm:cxnLst>
    <dgm:cxn modelId="{BC7C117F-1FA0-44EA-AFDB-36E12F76BD5B}" type="presOf" srcId="{0D150D76-78D0-4E12-B026-C0FAD4FEBCDB}" destId="{B78EE98B-0BE9-4ADC-9BFE-8B58FABCF584}" srcOrd="0" destOrd="0" presId="urn:microsoft.com/office/officeart/2008/layout/AscendingPictureAccentProcess"/>
    <dgm:cxn modelId="{1070E9EF-C430-4D68-BA64-2A4E73F07E00}" type="presOf" srcId="{FA780E21-DEF2-447E-AF98-562F2AA12EDB}" destId="{2D5CC30C-2960-44C5-8243-7652E35D6C08}" srcOrd="0" destOrd="0" presId="urn:microsoft.com/office/officeart/2008/layout/AscendingPictureAccentProcess"/>
    <dgm:cxn modelId="{95930EA9-25A4-4182-8ABA-0EFA8AAEDCC9}" srcId="{FA780E21-DEF2-447E-AF98-562F2AA12EDB}" destId="{0407E919-91CB-4F09-8260-4690C0F559FE}" srcOrd="0" destOrd="0" parTransId="{F3129F8A-5AC6-4C7C-96DE-A5E2DFABAF77}" sibTransId="{0D150D76-78D0-4E12-B026-C0FAD4FEBCDB}"/>
    <dgm:cxn modelId="{A88B0D3E-DEC0-432F-B06D-676001978FC5}" type="presOf" srcId="{A3032F61-3479-4DB1-B376-707C445C2F68}" destId="{7232DC9A-3502-4675-B954-0AE9D6E0D364}" srcOrd="0" destOrd="0" presId="urn:microsoft.com/office/officeart/2008/layout/AscendingPictureAccentProcess"/>
    <dgm:cxn modelId="{B547CD90-C068-44CB-9919-9376D74BFFEB}" type="presOf" srcId="{67715E33-DC83-408A-9024-DA63985697A1}" destId="{C4850CB8-6DAF-4F14-906B-279C9F39F7A8}" srcOrd="0" destOrd="0" presId="urn:microsoft.com/office/officeart/2008/layout/AscendingPictureAccentProcess"/>
    <dgm:cxn modelId="{6E8407EB-4710-4D8E-B8E7-F369A8F83841}" srcId="{FA780E21-DEF2-447E-AF98-562F2AA12EDB}" destId="{67715E33-DC83-408A-9024-DA63985697A1}" srcOrd="1" destOrd="0" parTransId="{84A13C20-8132-4897-BF6E-AF4265B99A04}" sibTransId="{B19963B8-C725-4C48-96B2-991B12E9DCED}"/>
    <dgm:cxn modelId="{C610BDA4-EAC7-4F16-8918-049104F0935E}" srcId="{FA780E21-DEF2-447E-AF98-562F2AA12EDB}" destId="{A3032F61-3479-4DB1-B376-707C445C2F68}" srcOrd="2" destOrd="0" parTransId="{5EE0F90F-A4F8-4C27-8A56-9CD2F2EBA2DE}" sibTransId="{39AC50D6-266C-4211-9FCA-826FB9658200}"/>
    <dgm:cxn modelId="{52091AFF-9823-477C-806C-54D706574D66}" type="presOf" srcId="{39AC50D6-266C-4211-9FCA-826FB9658200}" destId="{F8FB5054-66C2-451A-B46C-6AFE1061BC6A}" srcOrd="0" destOrd="0" presId="urn:microsoft.com/office/officeart/2008/layout/AscendingPictureAccentProcess"/>
    <dgm:cxn modelId="{432AE31C-2B46-42AB-8BC9-FEF7FEFC6502}" type="presOf" srcId="{0407E919-91CB-4F09-8260-4690C0F559FE}" destId="{A48C221A-EEA1-46E6-8934-3A6B33B7F49E}" srcOrd="0" destOrd="0" presId="urn:microsoft.com/office/officeart/2008/layout/AscendingPictureAccentProcess"/>
    <dgm:cxn modelId="{5B686FE2-7055-4B75-ABCF-7BE3283569D7}" type="presOf" srcId="{B19963B8-C725-4C48-96B2-991B12E9DCED}" destId="{E9DFD40C-4BCF-406A-9ABA-5EB4A7C0B06F}" srcOrd="0" destOrd="0" presId="urn:microsoft.com/office/officeart/2008/layout/AscendingPictureAccentProcess"/>
    <dgm:cxn modelId="{DDA466E3-4157-4274-9955-46A506B58B35}" type="presParOf" srcId="{2D5CC30C-2960-44C5-8243-7652E35D6C08}" destId="{DE64AC4B-5244-4F44-BCF1-7256C8F1B96B}" srcOrd="0" destOrd="0" presId="urn:microsoft.com/office/officeart/2008/layout/AscendingPictureAccentProcess"/>
    <dgm:cxn modelId="{6F259EEF-30BC-44BB-89E2-2CAA2AEE1C88}" type="presParOf" srcId="{2D5CC30C-2960-44C5-8243-7652E35D6C08}" destId="{D45E0158-EC94-4623-932F-2105B2FAE328}" srcOrd="1" destOrd="0" presId="urn:microsoft.com/office/officeart/2008/layout/AscendingPictureAccentProcess"/>
    <dgm:cxn modelId="{3F82DFD5-365E-478E-A9AF-6166E2D82CD6}" type="presParOf" srcId="{2D5CC30C-2960-44C5-8243-7652E35D6C08}" destId="{71E526E8-4E80-42B7-8A33-04044E224C62}" srcOrd="2" destOrd="0" presId="urn:microsoft.com/office/officeart/2008/layout/AscendingPictureAccentProcess"/>
    <dgm:cxn modelId="{AD1FF7AE-42AA-4D2A-90A4-AEBDCC3D37C1}" type="presParOf" srcId="{2D5CC30C-2960-44C5-8243-7652E35D6C08}" destId="{1882B476-145C-44F4-BAC8-511632BA4DA1}" srcOrd="3" destOrd="0" presId="urn:microsoft.com/office/officeart/2008/layout/AscendingPictureAccentProcess"/>
    <dgm:cxn modelId="{4D4E65A1-3903-4FDE-907B-25F73EEC8783}" type="presParOf" srcId="{2D5CC30C-2960-44C5-8243-7652E35D6C08}" destId="{FA59A753-FB43-4CE9-98D0-62D263F5DF47}" srcOrd="4" destOrd="0" presId="urn:microsoft.com/office/officeart/2008/layout/AscendingPictureAccentProcess"/>
    <dgm:cxn modelId="{6623379E-0F16-42B4-BEC6-DEFEA2E75D5C}" type="presParOf" srcId="{2D5CC30C-2960-44C5-8243-7652E35D6C08}" destId="{C16E9402-DC45-4858-85CE-3BB1022356D3}" srcOrd="5" destOrd="0" presId="urn:microsoft.com/office/officeart/2008/layout/AscendingPictureAccentProcess"/>
    <dgm:cxn modelId="{AD41ADB0-3588-423B-94DA-F18EA3427698}" type="presParOf" srcId="{2D5CC30C-2960-44C5-8243-7652E35D6C08}" destId="{596433A3-4D72-4B03-8084-5A57EF9FF8D0}" srcOrd="6" destOrd="0" presId="urn:microsoft.com/office/officeart/2008/layout/AscendingPictureAccentProcess"/>
    <dgm:cxn modelId="{C7D1CD17-49B2-43B9-AAE0-C0B7395FBBA7}" type="presParOf" srcId="{2D5CC30C-2960-44C5-8243-7652E35D6C08}" destId="{CE23E3FF-7310-476A-876F-1736898CE1D2}" srcOrd="7" destOrd="0" presId="urn:microsoft.com/office/officeart/2008/layout/AscendingPictureAccentProcess"/>
    <dgm:cxn modelId="{171992FE-DA31-4FCD-9077-F8B69108210A}" type="presParOf" srcId="{2D5CC30C-2960-44C5-8243-7652E35D6C08}" destId="{AD84A19E-3A42-439D-8350-C98AA8D8D2B2}" srcOrd="8" destOrd="0" presId="urn:microsoft.com/office/officeart/2008/layout/AscendingPictureAccentProcess"/>
    <dgm:cxn modelId="{916F0405-49FD-4496-8B06-0825DE6456CE}" type="presParOf" srcId="{2D5CC30C-2960-44C5-8243-7652E35D6C08}" destId="{ACC475EF-9FB3-45DA-8F39-81E598A3DD6E}" srcOrd="9" destOrd="0" presId="urn:microsoft.com/office/officeart/2008/layout/AscendingPictureAccentProcess"/>
    <dgm:cxn modelId="{EC67BA65-77FF-451C-8081-4B7AF68D37A9}" type="presParOf" srcId="{2D5CC30C-2960-44C5-8243-7652E35D6C08}" destId="{244C3524-EA0E-4C40-A99B-C3A6CAF93921}" srcOrd="10" destOrd="0" presId="urn:microsoft.com/office/officeart/2008/layout/AscendingPictureAccentProcess"/>
    <dgm:cxn modelId="{93CC5F05-EBD6-42BB-A610-120EB818958B}" type="presParOf" srcId="{2D5CC30C-2960-44C5-8243-7652E35D6C08}" destId="{2B9F7F9D-7A80-4289-8988-9A794CF5CB89}" srcOrd="11" destOrd="0" presId="urn:microsoft.com/office/officeart/2008/layout/AscendingPictureAccentProcess"/>
    <dgm:cxn modelId="{136D8911-8EB7-43ED-A8CD-E7C4B3D99324}" type="presParOf" srcId="{2D5CC30C-2960-44C5-8243-7652E35D6C08}" destId="{A48C221A-EEA1-46E6-8934-3A6B33B7F49E}" srcOrd="12" destOrd="0" presId="urn:microsoft.com/office/officeart/2008/layout/AscendingPictureAccentProcess"/>
    <dgm:cxn modelId="{CD1AD9AE-6958-426A-BB2A-C0707B374292}" type="presParOf" srcId="{2D5CC30C-2960-44C5-8243-7652E35D6C08}" destId="{11D4C722-05EB-4B32-9B5E-B1EBDE9E85C2}" srcOrd="13" destOrd="0" presId="urn:microsoft.com/office/officeart/2008/layout/AscendingPictureAccentProcess"/>
    <dgm:cxn modelId="{C728B60A-9F39-4763-BCCE-9AD2AC1B5CB9}" type="presParOf" srcId="{11D4C722-05EB-4B32-9B5E-B1EBDE9E85C2}" destId="{B78EE98B-0BE9-4ADC-9BFE-8B58FABCF584}" srcOrd="0" destOrd="0" presId="urn:microsoft.com/office/officeart/2008/layout/AscendingPictureAccentProcess"/>
    <dgm:cxn modelId="{1FE12CEB-B6AF-43D1-83AB-CEC92CDFCB0A}" type="presParOf" srcId="{2D5CC30C-2960-44C5-8243-7652E35D6C08}" destId="{C4850CB8-6DAF-4F14-906B-279C9F39F7A8}" srcOrd="14" destOrd="0" presId="urn:microsoft.com/office/officeart/2008/layout/AscendingPictureAccentProcess"/>
    <dgm:cxn modelId="{9B6F8D0E-740D-48A6-AF1D-94CC7DDB6C50}" type="presParOf" srcId="{2D5CC30C-2960-44C5-8243-7652E35D6C08}" destId="{89B03711-DE0B-415B-9B84-F6541F1A6C63}" srcOrd="15" destOrd="0" presId="urn:microsoft.com/office/officeart/2008/layout/AscendingPictureAccentProcess"/>
    <dgm:cxn modelId="{EF8E33FB-8953-4224-9541-1C0EE0EDD014}" type="presParOf" srcId="{89B03711-DE0B-415B-9B84-F6541F1A6C63}" destId="{E9DFD40C-4BCF-406A-9ABA-5EB4A7C0B06F}" srcOrd="0" destOrd="0" presId="urn:microsoft.com/office/officeart/2008/layout/AscendingPictureAccentProcess"/>
    <dgm:cxn modelId="{563E5298-2AB7-4952-83CE-BEF87DE91AD3}" type="presParOf" srcId="{2D5CC30C-2960-44C5-8243-7652E35D6C08}" destId="{7232DC9A-3502-4675-B954-0AE9D6E0D364}" srcOrd="16" destOrd="0" presId="urn:microsoft.com/office/officeart/2008/layout/AscendingPictureAccentProcess"/>
    <dgm:cxn modelId="{1D133090-A9FE-40D1-B843-13BC80F129F6}" type="presParOf" srcId="{2D5CC30C-2960-44C5-8243-7652E35D6C08}" destId="{FDAE4E86-0AE4-48CD-9708-561A6BAE1EE9}" srcOrd="17" destOrd="0" presId="urn:microsoft.com/office/officeart/2008/layout/AscendingPictureAccentProcess"/>
    <dgm:cxn modelId="{482798B5-0AE3-4FD0-9A5B-3284EA707FE9}" type="presParOf" srcId="{FDAE4E86-0AE4-48CD-9708-561A6BAE1EE9}" destId="{F8FB5054-66C2-451A-B46C-6AFE1061BC6A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64AC4B-5244-4F44-BCF1-7256C8F1B96B}">
      <dsp:nvSpPr>
        <dsp:cNvPr id="0" name=""/>
        <dsp:cNvSpPr/>
      </dsp:nvSpPr>
      <dsp:spPr>
        <a:xfrm>
          <a:off x="2310830" y="4878323"/>
          <a:ext cx="141616" cy="14161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5E0158-EC94-4623-932F-2105B2FAE328}">
      <dsp:nvSpPr>
        <dsp:cNvPr id="0" name=""/>
        <dsp:cNvSpPr/>
      </dsp:nvSpPr>
      <dsp:spPr>
        <a:xfrm>
          <a:off x="2043883" y="5006829"/>
          <a:ext cx="141616" cy="14161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E526E8-4E80-42B7-8A33-04044E224C62}">
      <dsp:nvSpPr>
        <dsp:cNvPr id="0" name=""/>
        <dsp:cNvSpPr/>
      </dsp:nvSpPr>
      <dsp:spPr>
        <a:xfrm>
          <a:off x="1764190" y="5108334"/>
          <a:ext cx="141616" cy="14161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82B476-145C-44F4-BAC8-511632BA4DA1}">
      <dsp:nvSpPr>
        <dsp:cNvPr id="0" name=""/>
        <dsp:cNvSpPr/>
      </dsp:nvSpPr>
      <dsp:spPr>
        <a:xfrm>
          <a:off x="3592461" y="3390752"/>
          <a:ext cx="141616" cy="14161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59A753-FB43-4CE9-98D0-62D263F5DF47}">
      <dsp:nvSpPr>
        <dsp:cNvPr id="0" name=""/>
        <dsp:cNvSpPr/>
      </dsp:nvSpPr>
      <dsp:spPr>
        <a:xfrm>
          <a:off x="3484833" y="3652265"/>
          <a:ext cx="141616" cy="14161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6E9402-DC45-4858-85CE-3BB1022356D3}">
      <dsp:nvSpPr>
        <dsp:cNvPr id="0" name=""/>
        <dsp:cNvSpPr/>
      </dsp:nvSpPr>
      <dsp:spPr>
        <a:xfrm>
          <a:off x="3408360" y="1422159"/>
          <a:ext cx="141616" cy="14161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6433A3-4D72-4B03-8084-5A57EF9FF8D0}">
      <dsp:nvSpPr>
        <dsp:cNvPr id="0" name=""/>
        <dsp:cNvSpPr/>
      </dsp:nvSpPr>
      <dsp:spPr>
        <a:xfrm>
          <a:off x="3605207" y="1297153"/>
          <a:ext cx="141616" cy="14161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23E3FF-7310-476A-876F-1736898CE1D2}">
      <dsp:nvSpPr>
        <dsp:cNvPr id="0" name=""/>
        <dsp:cNvSpPr/>
      </dsp:nvSpPr>
      <dsp:spPr>
        <a:xfrm>
          <a:off x="3802054" y="1172147"/>
          <a:ext cx="141616" cy="14161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84A19E-3A42-439D-8350-C98AA8D8D2B2}">
      <dsp:nvSpPr>
        <dsp:cNvPr id="0" name=""/>
        <dsp:cNvSpPr/>
      </dsp:nvSpPr>
      <dsp:spPr>
        <a:xfrm>
          <a:off x="3998901" y="1297153"/>
          <a:ext cx="141616" cy="14161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C475EF-9FB3-45DA-8F39-81E598A3DD6E}">
      <dsp:nvSpPr>
        <dsp:cNvPr id="0" name=""/>
        <dsp:cNvSpPr/>
      </dsp:nvSpPr>
      <dsp:spPr>
        <a:xfrm>
          <a:off x="4195749" y="1422159"/>
          <a:ext cx="141616" cy="14161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4C3524-EA0E-4C40-A99B-C3A6CAF93921}">
      <dsp:nvSpPr>
        <dsp:cNvPr id="0" name=""/>
        <dsp:cNvSpPr/>
      </dsp:nvSpPr>
      <dsp:spPr>
        <a:xfrm>
          <a:off x="3802054" y="1435660"/>
          <a:ext cx="141616" cy="14161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9F7F9D-7A80-4289-8988-9A794CF5CB89}">
      <dsp:nvSpPr>
        <dsp:cNvPr id="0" name=""/>
        <dsp:cNvSpPr/>
      </dsp:nvSpPr>
      <dsp:spPr>
        <a:xfrm>
          <a:off x="3802054" y="1699672"/>
          <a:ext cx="141616" cy="14161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8C221A-EEA1-46E6-8934-3A6B33B7F49E}">
      <dsp:nvSpPr>
        <dsp:cNvPr id="0" name=""/>
        <dsp:cNvSpPr/>
      </dsp:nvSpPr>
      <dsp:spPr>
        <a:xfrm>
          <a:off x="1073808" y="5409653"/>
          <a:ext cx="3054672" cy="81903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6572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0" kern="120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Змінює відбиваючу здатність поверхні;</a:t>
          </a:r>
        </a:p>
      </dsp:txBody>
      <dsp:txXfrm>
        <a:off x="1113790" y="5449635"/>
        <a:ext cx="2974708" cy="739074"/>
      </dsp:txXfrm>
    </dsp:sp>
    <dsp:sp modelId="{B78EE98B-0BE9-4ADC-9BFE-8B58FABCF584}">
      <dsp:nvSpPr>
        <dsp:cNvPr id="0" name=""/>
        <dsp:cNvSpPr/>
      </dsp:nvSpPr>
      <dsp:spPr>
        <a:xfrm>
          <a:off x="226940" y="4606615"/>
          <a:ext cx="1416167" cy="1416067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p3d z="5715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850CB8-6DAF-4F14-906B-279C9F39F7A8}">
      <dsp:nvSpPr>
        <dsp:cNvPr id="0" name=""/>
        <dsp:cNvSpPr/>
      </dsp:nvSpPr>
      <dsp:spPr>
        <a:xfrm>
          <a:off x="3038740" y="4346103"/>
          <a:ext cx="3054672" cy="81903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6572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0" kern="120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Формує тепловий баланс полярної області;</a:t>
          </a:r>
          <a:endParaRPr lang="ru-RU" sz="2000" b="0" kern="120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sp:txBody>
      <dsp:txXfrm>
        <a:off x="3078722" y="4386085"/>
        <a:ext cx="2974708" cy="739074"/>
      </dsp:txXfrm>
    </dsp:sp>
    <dsp:sp modelId="{E9DFD40C-4BCF-406A-9ABA-5EB4A7C0B06F}">
      <dsp:nvSpPr>
        <dsp:cNvPr id="0" name=""/>
        <dsp:cNvSpPr/>
      </dsp:nvSpPr>
      <dsp:spPr>
        <a:xfrm>
          <a:off x="2191872" y="3543065"/>
          <a:ext cx="1416167" cy="1416067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p3d z="5715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32DC9A-3502-4675-B954-0AE9D6E0D364}">
      <dsp:nvSpPr>
        <dsp:cNvPr id="0" name=""/>
        <dsp:cNvSpPr/>
      </dsp:nvSpPr>
      <dsp:spPr>
        <a:xfrm>
          <a:off x="3940839" y="2733026"/>
          <a:ext cx="2992793" cy="81903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6572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0" kern="120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Теплоізолюючий шар між повітрям і водою;</a:t>
          </a:r>
          <a:endParaRPr lang="ru-RU" sz="2000" b="0" kern="120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sp:txBody>
      <dsp:txXfrm>
        <a:off x="3980821" y="2773008"/>
        <a:ext cx="2912829" cy="739074"/>
      </dsp:txXfrm>
    </dsp:sp>
    <dsp:sp modelId="{F8FB5054-66C2-451A-B46C-6AFE1061BC6A}">
      <dsp:nvSpPr>
        <dsp:cNvPr id="0" name=""/>
        <dsp:cNvSpPr/>
      </dsp:nvSpPr>
      <dsp:spPr>
        <a:xfrm>
          <a:off x="3093971" y="1929988"/>
          <a:ext cx="1416167" cy="1416067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  <a:sp3d z="5715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6843" y="3887812"/>
            <a:ext cx="12195668" cy="457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5488" y="2166364"/>
            <a:ext cx="11247120" cy="1739347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0000"/>
              </a:lnSpc>
              <a:defRPr sz="6000" spc="150" baseline="0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7472" y="3913632"/>
            <a:ext cx="11506200" cy="4572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EC1BE-EE4C-4938-9A98-4EBD12EFF9E6}" type="datetimeFigureOut">
              <a:rPr lang="ru-RU" smtClean="0"/>
              <a:pPr/>
              <a:t>21.04.2015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5A9DB-81C9-47CB-ACC5-51BE8F11277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349093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EC1BE-EE4C-4938-9A98-4EBD12EFF9E6}" type="datetimeFigureOut">
              <a:rPr lang="ru-RU" smtClean="0"/>
              <a:pPr/>
              <a:t>21.04.2015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5A9DB-81C9-47CB-ACC5-51BE8F11277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642578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019312" y="0"/>
            <a:ext cx="27432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0624" y="274638"/>
            <a:ext cx="2402380" cy="58975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274638"/>
            <a:ext cx="7973291" cy="58975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22854"/>
            <a:ext cx="2743196" cy="365125"/>
          </a:xfrm>
        </p:spPr>
        <p:txBody>
          <a:bodyPr/>
          <a:lstStyle/>
          <a:p>
            <a:fld id="{61CEC1BE-EE4C-4938-9A98-4EBD12EFF9E6}" type="datetimeFigureOut">
              <a:rPr lang="ru-RU" smtClean="0"/>
              <a:pPr/>
              <a:t>21.04.2015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76135" y="6422854"/>
            <a:ext cx="4279669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3048" y="6422854"/>
            <a:ext cx="879759" cy="365125"/>
          </a:xfrm>
        </p:spPr>
        <p:txBody>
          <a:bodyPr/>
          <a:lstStyle/>
          <a:p>
            <a:fld id="{3975A9DB-81C9-47CB-ACC5-51BE8F11277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972778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EC1BE-EE4C-4938-9A98-4EBD12EFF9E6}" type="datetimeFigureOut">
              <a:rPr lang="ru-RU" smtClean="0"/>
              <a:pPr/>
              <a:t>21.04.2015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5A9DB-81C9-47CB-ACC5-51BE8F11277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996781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-6843" y="3887812"/>
            <a:ext cx="12195668" cy="457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488" y="2167128"/>
            <a:ext cx="11247120" cy="173736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6000" b="0" spc="150" baseline="0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7472" y="3913212"/>
            <a:ext cx="11503152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1CEC1BE-EE4C-4938-9A98-4EBD12EFF9E6}" type="datetimeFigureOut">
              <a:rPr lang="ru-RU" smtClean="0"/>
              <a:pPr/>
              <a:t>21.04.2015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975A9DB-81C9-47CB-ACC5-51BE8F11277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600257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5344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0391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EC1BE-EE4C-4938-9A98-4EBD12EFF9E6}" type="datetimeFigureOut">
              <a:rPr lang="ru-RU" smtClean="0"/>
              <a:pPr/>
              <a:t>21.04.2015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5A9DB-81C9-47CB-ACC5-51BE8F11277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492841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7008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07008" y="2656566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31230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31230" y="2656564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EC1BE-EE4C-4938-9A98-4EBD12EFF9E6}" type="datetimeFigureOut">
              <a:rPr lang="ru-RU" smtClean="0"/>
              <a:pPr/>
              <a:t>21.04.2015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5A9DB-81C9-47CB-ACC5-51BE8F11277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20323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EC1BE-EE4C-4938-9A98-4EBD12EFF9E6}" type="datetimeFigureOut">
              <a:rPr lang="ru-RU" smtClean="0"/>
              <a:pPr/>
              <a:t>21.04.2015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5A9DB-81C9-47CB-ACC5-51BE8F11277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816318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EC1BE-EE4C-4938-9A98-4EBD12EFF9E6}" type="datetimeFigureOut">
              <a:rPr lang="ru-RU" smtClean="0"/>
              <a:pPr/>
              <a:t>21.04.2015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5A9DB-81C9-47CB-ACC5-51BE8F11277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167512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7008" y="2120054"/>
            <a:ext cx="6126480" cy="4114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89023" y="2147486"/>
            <a:ext cx="3200400" cy="3432319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EC1BE-EE4C-4938-9A98-4EBD12EFF9E6}" type="datetimeFigureOut">
              <a:rPr lang="ru-RU" smtClean="0"/>
              <a:pPr/>
              <a:t>21.04.2015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5A9DB-81C9-47CB-ACC5-51BE8F11277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201110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0160" y="2211494"/>
            <a:ext cx="6126480" cy="393192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0688" y="2150621"/>
            <a:ext cx="320040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EC1BE-EE4C-4938-9A98-4EBD12EFF9E6}" type="datetimeFigureOut">
              <a:rPr lang="ru-RU" smtClean="0"/>
              <a:pPr/>
              <a:t>21.04.2015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5A9DB-81C9-47CB-ACC5-51BE8F11277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60100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83" y="176109"/>
            <a:ext cx="12188952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2919" y="2011680"/>
            <a:ext cx="9784080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61CEC1BE-EE4C-4938-9A98-4EBD12EFF9E6}" type="datetimeFigureOut">
              <a:rPr lang="ru-RU" smtClean="0"/>
              <a:pPr/>
              <a:t>21.04.2015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fld id="{3975A9DB-81C9-47CB-ACC5-51BE8F11277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38962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kern="1200" cap="all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tx1"/>
        </a:buClr>
        <a:buFont typeface="Wingdings" pitchFamily="2" charset="2"/>
        <a:buChar char="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86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846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718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29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062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microsoft.com/office/2007/relationships/diagramDrawing" Target="../diagrams/drawing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microsoft.com/office/2007/relationships/diagramDrawing" Target="../diagrams/drawing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14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Relationship Id="rId9" Type="http://schemas.microsoft.com/office/2007/relationships/diagramDrawing" Target="../diagrams/drawing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2442949"/>
            <a:ext cx="11247120" cy="1699283"/>
          </a:xfrm>
        </p:spPr>
        <p:txBody>
          <a:bodyPr>
            <a:noAutofit/>
          </a:bodyPr>
          <a:lstStyle/>
          <a:p>
            <a:r>
              <a:rPr lang="uk-UA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11. Морська крига - наймолодший елемент кріосфери Землі. Розкрийте причини появи морської криги в Північній півкулі, умови її існування і роль у формуванні сучасного клімату.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/>
            </a:r>
            <a:b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</a:b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/>
            </a:r>
            <a:b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</a:b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1026" name="Picture 2" descr="http://nawode.ru/wp-content/uploads/2012/04/aysber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2830" y="4340190"/>
            <a:ext cx="3971498" cy="25178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loveopium.ru/content/2013/04/ice/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88658" y="-25130"/>
            <a:ext cx="3607558" cy="20792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81983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54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Segoe Print" panose="02000600000000000000" pitchFamily="2" charset="0"/>
              </a:rPr>
              <a:t>Переваги морського льоду</a:t>
            </a:r>
            <a:endParaRPr lang="ru-RU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Segoe Print" panose="02000600000000000000" pitchFamily="2" charset="0"/>
            </a:endParaRPr>
          </a:p>
        </p:txBody>
      </p:sp>
      <p:pic>
        <p:nvPicPr>
          <p:cNvPr id="10242" name="Picture 2" descr="http://vgolos.com.ua/media/gallery/full/a/r/arktik.jpg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/>
        </p:blipFill>
        <p:spPr bwMode="auto">
          <a:xfrm>
            <a:off x="300250" y="2967868"/>
            <a:ext cx="4754562" cy="31673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Объект 4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xmlns="" val="3909232752"/>
              </p:ext>
            </p:extLst>
          </p:nvPr>
        </p:nvGraphicFramePr>
        <p:xfrm>
          <a:off x="4826710" y="598075"/>
          <a:ext cx="7160573" cy="74008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30390369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3600" b="1" i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Висновок: </a:t>
            </a:r>
            <a:r>
              <a:rPr lang="uk-UA" sz="2800" dirty="0"/>
              <a:t>Морські льоди, як елемент кріосфери Землі слугують своєрідним регулятором поглинання і віддачі тепла океаном, що зробило їх важливою ланкою ,яка підтримує коливальний режим кліматичної системи.</a:t>
            </a:r>
            <a:endParaRPr lang="ru-RU" sz="2800" dirty="0"/>
          </a:p>
        </p:txBody>
      </p:sp>
      <p:pic>
        <p:nvPicPr>
          <p:cNvPr id="1026" name="Picture 2" descr="http://www.meteoprog.ua/pictures/news_v_2/0620e0a765ebc02a328f8ddb07b7ce8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639" y="4473624"/>
            <a:ext cx="12082818" cy="2247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599840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i="1" dirty="0" smtClean="0">
                <a:latin typeface="Century Gothic" panose="020B0502020202020204" pitchFamily="34" charset="0"/>
              </a:rPr>
              <a:t>Дякую за увагу! </a:t>
            </a:r>
            <a:r>
              <a:rPr lang="uk-UA" b="1" i="1" dirty="0" smtClean="0">
                <a:latin typeface="Century Gothic" panose="020B0502020202020204" pitchFamily="34" charset="0"/>
                <a:sym typeface="Wingdings" panose="05000000000000000000" pitchFamily="2" charset="2"/>
              </a:rPr>
              <a:t></a:t>
            </a:r>
            <a:endParaRPr lang="ru-RU" b="1" i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201943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5400" b="1" cap="none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Segoe Print" panose="02000600000000000000" pitchFamily="2" charset="0"/>
              </a:rPr>
              <a:t>Що ж таке «кріосфера»?</a:t>
            </a:r>
            <a:endParaRPr lang="ru-RU" sz="5400" b="1" cap="none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Segoe Print" panose="02000600000000000000" pitchFamily="2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5910" y="2011679"/>
            <a:ext cx="4954137" cy="470301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uk-UA" sz="40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Кріосфера Землі </a:t>
            </a:r>
            <a:r>
              <a:rPr lang="en-US" sz="3600" dirty="0">
                <a:latin typeface="Century Gothic" panose="020B0502020202020204" pitchFamily="34" charset="0"/>
              </a:rPr>
              <a:t> — </a:t>
            </a:r>
            <a:r>
              <a:rPr lang="ru-RU" sz="3600" dirty="0">
                <a:latin typeface="Century Gothic" panose="020B0502020202020204" pitchFamily="34" charset="0"/>
              </a:rPr>
              <a:t>особлива оболонка </a:t>
            </a:r>
            <a:r>
              <a:rPr lang="uk-UA" sz="3600" dirty="0" smtClean="0">
                <a:latin typeface="Century Gothic" panose="020B0502020202020204" pitchFamily="34" charset="0"/>
              </a:rPr>
              <a:t>Землі</a:t>
            </a:r>
            <a:r>
              <a:rPr lang="ru-RU" sz="3600" dirty="0" smtClean="0">
                <a:latin typeface="Century Gothic" panose="020B0502020202020204" pitchFamily="34" charset="0"/>
              </a:rPr>
              <a:t>, </a:t>
            </a:r>
            <a:r>
              <a:rPr lang="ru-RU" sz="3600" dirty="0">
                <a:latin typeface="Century Gothic" panose="020B0502020202020204" pitchFamily="34" charset="0"/>
              </a:rPr>
              <a:t>для </a:t>
            </a:r>
            <a:r>
              <a:rPr lang="uk-UA" sz="3600" dirty="0" smtClean="0">
                <a:latin typeface="Century Gothic" panose="020B0502020202020204" pitchFamily="34" charset="0"/>
              </a:rPr>
              <a:t>якої характерні мінусові температури повітря, води і порід, а також наявність льоду.</a:t>
            </a:r>
            <a:endParaRPr lang="uk-UA" sz="3600" dirty="0">
              <a:latin typeface="Century Gothic" panose="020B0502020202020204" pitchFamily="34" charset="0"/>
            </a:endParaRPr>
          </a:p>
        </p:txBody>
      </p:sp>
      <p:pic>
        <p:nvPicPr>
          <p:cNvPr id="2050" name="Picture 2" descr="http://www.meteoprog.ua/pictures/news_v_2/05e39c57abbbf055a0376199c5f5093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475667">
            <a:off x="6094959" y="2344572"/>
            <a:ext cx="5619750" cy="37433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15799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9839" y="270528"/>
            <a:ext cx="9784080" cy="1508760"/>
          </a:xfrm>
        </p:spPr>
        <p:txBody>
          <a:bodyPr>
            <a:normAutofit/>
          </a:bodyPr>
          <a:lstStyle/>
          <a:p>
            <a:pPr algn="ctr"/>
            <a:r>
              <a:rPr lang="uk-UA" sz="4400" b="1" cap="none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Segoe Print" panose="02000600000000000000" pitchFamily="2" charset="0"/>
              </a:rPr>
              <a:t>Умови для утворення та існування </a:t>
            </a:r>
            <a:r>
              <a:rPr lang="uk-UA" sz="4400" b="1" cap="none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Segoe Print" panose="02000600000000000000" pitchFamily="2" charset="0"/>
              </a:rPr>
              <a:t>криги</a:t>
            </a:r>
            <a:endParaRPr lang="ru-RU" sz="4400" b="1" cap="none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Segoe Print" panose="02000600000000000000" pitchFamily="2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408957011"/>
              </p:ext>
            </p:extLst>
          </p:nvPr>
        </p:nvGraphicFramePr>
        <p:xfrm>
          <a:off x="7076049" y="1895229"/>
          <a:ext cx="5781821" cy="49695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074" name="Picture 2" descr="http://podorozg.ostriv.in.ua/images/publications/4/11465/133413186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277697">
            <a:off x="633875" y="2083506"/>
            <a:ext cx="6709459" cy="44819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816227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6600" b="1" cap="none" spc="30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Segoe Print" panose="02000600000000000000" pitchFamily="2" charset="0"/>
              </a:rPr>
              <a:t>Моря взимку</a:t>
            </a:r>
            <a:endParaRPr lang="ru-RU" sz="6600" b="1" cap="none" spc="30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Segoe Print" panose="02000600000000000000" pitchFamily="2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168812" y="4814188"/>
            <a:ext cx="3200400" cy="475264"/>
          </a:xfrm>
        </p:spPr>
        <p:txBody>
          <a:bodyPr>
            <a:noAutofit/>
          </a:bodyPr>
          <a:lstStyle/>
          <a:p>
            <a:r>
              <a:rPr lang="uk-UA" sz="28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Чорне море</a:t>
            </a:r>
            <a:endParaRPr lang="ru-RU" sz="28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098" name="Picture 2" descr="http://i1.i.ua/prikol/pic/0/4/383040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219" b="7219"/>
          <a:stretch>
            <a:fillRect/>
          </a:stretch>
        </p:blipFill>
        <p:spPr bwMode="auto">
          <a:xfrm>
            <a:off x="168812" y="2038080"/>
            <a:ext cx="4262511" cy="27356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azovinform.zp.ua/gallery/data/next_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29277" y="1997613"/>
            <a:ext cx="4217246" cy="27761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Текст 4"/>
          <p:cNvSpPr txBox="1">
            <a:spLocks/>
          </p:cNvSpPr>
          <p:nvPr/>
        </p:nvSpPr>
        <p:spPr>
          <a:xfrm>
            <a:off x="7786599" y="4814188"/>
            <a:ext cx="3200400" cy="4752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5000"/>
              </a:lnSpc>
              <a:spcBef>
                <a:spcPts val="1200"/>
              </a:spcBef>
              <a:spcAft>
                <a:spcPts val="200"/>
              </a:spcAft>
              <a:buClr>
                <a:schemeClr val="tx1"/>
              </a:buClr>
              <a:buFont typeface="Wingdings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8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Азовське море</a:t>
            </a:r>
            <a:endParaRPr lang="ru-RU" sz="28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102" name="Picture 6" descr="http://rospriroda.ru/img/text/vodn_resursi/morya/daln_morya/Beringovo/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6087" y="4590841"/>
            <a:ext cx="2808425" cy="20442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Текст 4"/>
          <p:cNvSpPr txBox="1">
            <a:spLocks/>
          </p:cNvSpPr>
          <p:nvPr/>
        </p:nvSpPr>
        <p:spPr>
          <a:xfrm>
            <a:off x="7494106" y="6159850"/>
            <a:ext cx="3200400" cy="4752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5000"/>
              </a:lnSpc>
              <a:spcBef>
                <a:spcPts val="1200"/>
              </a:spcBef>
              <a:spcAft>
                <a:spcPts val="200"/>
              </a:spcAft>
              <a:buClr>
                <a:schemeClr val="tx1"/>
              </a:buClr>
              <a:buFont typeface="Wingdings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8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Аральське море</a:t>
            </a:r>
            <a:endParaRPr lang="ru-RU" sz="28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999973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48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Кліматоутворюючі чинники</a:t>
            </a:r>
            <a:endParaRPr lang="ru-RU" sz="48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93466977"/>
              </p:ext>
            </p:extLst>
          </p:nvPr>
        </p:nvGraphicFramePr>
        <p:xfrm>
          <a:off x="4261813" y="1792936"/>
          <a:ext cx="7775512" cy="50650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010416">
            <a:off x="27297" y="3029802"/>
            <a:ext cx="4261812" cy="2504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363964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44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Світовий океан – важливий чинник в утворенні клімату</a:t>
            </a:r>
            <a:endParaRPr lang="ru-RU" sz="4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p:pic>
        <p:nvPicPr>
          <p:cNvPr id="6146" name="Picture 2" descr="http://www.jee.lv/uploads/posts/1183128192_ce7a436e39e8a7c8085d086444f4b034_full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054" b="4054"/>
          <a:stretch>
            <a:fillRect/>
          </a:stretch>
        </p:blipFill>
        <p:spPr bwMode="auto">
          <a:xfrm>
            <a:off x="1809562" y="1981865"/>
            <a:ext cx="8570793" cy="47211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518353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54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Segoe Print" panose="02000600000000000000" pitchFamily="2" charset="0"/>
              </a:rPr>
              <a:t>Північний Льодовитий океан</a:t>
            </a:r>
            <a:endParaRPr lang="ru-RU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Segoe Print" panose="02000600000000000000" pitchFamily="2" charset="0"/>
            </a:endParaRPr>
          </a:p>
        </p:txBody>
      </p:sp>
      <p:pic>
        <p:nvPicPr>
          <p:cNvPr id="7170" name="Picture 2" descr="http://www.lnu.edu.ua/faculty/geology/phis_geo/fourman/E-books-FVV/Interactive%20books/Meteorology/Weather%20Forecasting/Weather%20Ukraine/Meteo-forecasting/Streams/arcocean0.gif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032" b="14032"/>
          <a:stretch>
            <a:fillRect/>
          </a:stretch>
        </p:blipFill>
        <p:spPr bwMode="auto">
          <a:xfrm>
            <a:off x="1048148" y="2109677"/>
            <a:ext cx="6935792" cy="4451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51" t="1851" r="9595" b="3582"/>
          <a:stretch/>
        </p:blipFill>
        <p:spPr>
          <a:xfrm rot="21076714">
            <a:off x="7956644" y="3330053"/>
            <a:ext cx="4244454" cy="2702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389776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Объект 7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xmlns="" val="3031921289"/>
              </p:ext>
            </p:extLst>
          </p:nvPr>
        </p:nvGraphicFramePr>
        <p:xfrm>
          <a:off x="0" y="0"/>
          <a:ext cx="12192000" cy="67215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196" name="Picture 4" descr="http://fishki.net/picsw/032013/19/post/led/led-002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3928" y="2415654"/>
            <a:ext cx="2847972" cy="1897039"/>
          </a:xfrm>
          <a:prstGeom prst="roundRect">
            <a:avLst>
              <a:gd name="adj" fmla="val 50000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ttp://xn--d1abr.xn--p1ai/assets/images/led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18133" y="4217158"/>
            <a:ext cx="3205297" cy="2640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59655" y="47767"/>
            <a:ext cx="3432345" cy="2828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707543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54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Що таке «альбедо»?</a:t>
            </a:r>
            <a:endParaRPr lang="ru-RU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21283" y="2112977"/>
            <a:ext cx="5361654" cy="442498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48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Альбедо</a:t>
            </a:r>
            <a:r>
              <a:rPr lang="ru-RU" sz="48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 — </a:t>
            </a:r>
            <a:r>
              <a:rPr lang="ru-RU" sz="4000" dirty="0" err="1"/>
              <a:t>фізична</a:t>
            </a:r>
            <a:r>
              <a:rPr lang="ru-RU" sz="4000" dirty="0"/>
              <a:t> величина, </a:t>
            </a:r>
            <a:r>
              <a:rPr lang="ru-RU" sz="4000" dirty="0" err="1"/>
              <a:t>що</a:t>
            </a:r>
            <a:r>
              <a:rPr lang="ru-RU" sz="4000" dirty="0"/>
              <a:t> </a:t>
            </a:r>
            <a:r>
              <a:rPr lang="ru-RU" sz="4000" dirty="0" err="1"/>
              <a:t>описує</a:t>
            </a:r>
            <a:r>
              <a:rPr lang="ru-RU" sz="4000" dirty="0"/>
              <a:t> </a:t>
            </a:r>
            <a:r>
              <a:rPr lang="ru-RU" sz="4000" dirty="0" err="1"/>
              <a:t>здатність</a:t>
            </a:r>
            <a:r>
              <a:rPr lang="ru-RU" sz="4000" dirty="0"/>
              <a:t> </a:t>
            </a:r>
            <a:r>
              <a:rPr lang="ru-RU" sz="4000" dirty="0" err="1"/>
              <a:t>поверхні</a:t>
            </a:r>
            <a:r>
              <a:rPr lang="ru-RU" sz="4000" dirty="0"/>
              <a:t> </a:t>
            </a:r>
            <a:r>
              <a:rPr lang="ru-RU" sz="4000" dirty="0" err="1"/>
              <a:t>чи</a:t>
            </a:r>
            <a:r>
              <a:rPr lang="ru-RU" sz="4000" dirty="0"/>
              <a:t> </a:t>
            </a:r>
            <a:r>
              <a:rPr lang="ru-RU" sz="4000" dirty="0" err="1"/>
              <a:t>космічного</a:t>
            </a:r>
            <a:r>
              <a:rPr lang="ru-RU" sz="4000" dirty="0"/>
              <a:t> </a:t>
            </a:r>
            <a:r>
              <a:rPr lang="ru-RU" sz="4000" dirty="0" err="1"/>
              <a:t>тіла</a:t>
            </a:r>
            <a:r>
              <a:rPr lang="ru-RU" sz="4000" dirty="0"/>
              <a:t> </a:t>
            </a:r>
            <a:r>
              <a:rPr lang="ru-RU" sz="4000" dirty="0" err="1"/>
              <a:t>відбивати</a:t>
            </a:r>
            <a:r>
              <a:rPr lang="ru-RU" sz="4000" dirty="0"/>
              <a:t> та </a:t>
            </a:r>
            <a:r>
              <a:rPr lang="ru-RU" sz="4000" dirty="0" err="1"/>
              <a:t>розсіювати</a:t>
            </a:r>
            <a:r>
              <a:rPr lang="ru-RU" sz="4000" dirty="0"/>
              <a:t> </a:t>
            </a:r>
            <a:r>
              <a:rPr lang="ru-RU" sz="4000" dirty="0" err="1" smtClean="0"/>
              <a:t>випромінення</a:t>
            </a:r>
            <a:r>
              <a:rPr lang="ru-RU" sz="4000" dirty="0" smtClean="0"/>
              <a:t> </a:t>
            </a:r>
            <a:r>
              <a:rPr lang="ru-RU" sz="4000" dirty="0"/>
              <a:t>(</a:t>
            </a:r>
            <a:r>
              <a:rPr lang="ru-RU" sz="4000" dirty="0" err="1"/>
              <a:t>світло</a:t>
            </a:r>
            <a:r>
              <a:rPr lang="ru-RU" sz="4000" dirty="0"/>
              <a:t>).</a:t>
            </a:r>
          </a:p>
        </p:txBody>
      </p:sp>
      <p:pic>
        <p:nvPicPr>
          <p:cNvPr id="9218" name="Picture 2" descr="http://www.ecosystema.ru/07referats/slovgeo/img/0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428643">
            <a:off x="8624167" y="1622451"/>
            <a:ext cx="3266364" cy="50520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7603668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лосы">
  <a:themeElements>
    <a:clrScheme name="Синий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лосы">
      <a:maj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Полосы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/>
              <a:schemeClr val="phClr">
                <a:shade val="91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Banded" id="{98DFF888-2449-4D28-977C-6306C017633E}" vid="{B7CF026C-957E-4F4E-893C-D02C23AB631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TC103090430[[fn=Объединенный]]</Template>
  <TotalTime>82</TotalTime>
  <Words>166</Words>
  <Application>Microsoft Office PowerPoint</Application>
  <PresentationFormat>Произвольный</PresentationFormat>
  <Paragraphs>28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Полосы</vt:lpstr>
      <vt:lpstr>11. Морська крига - наймолодший елемент кріосфери Землі. Розкрийте причини появи морської криги в Північній півкулі, умови її існування і роль у формуванні сучасного клімату.  </vt:lpstr>
      <vt:lpstr>Що ж таке «кріосфера»?</vt:lpstr>
      <vt:lpstr>Умови для утворення та існування криги</vt:lpstr>
      <vt:lpstr>Моря взимку</vt:lpstr>
      <vt:lpstr>Кліматоутворюючі чинники</vt:lpstr>
      <vt:lpstr>Світовий океан – важливий чинник в утворенні клімату</vt:lpstr>
      <vt:lpstr>Північний Льодовитий океан</vt:lpstr>
      <vt:lpstr>Слайд 8</vt:lpstr>
      <vt:lpstr>Що таке «альбедо»?</vt:lpstr>
      <vt:lpstr>Переваги морського льоду</vt:lpstr>
      <vt:lpstr>Висновок: Морські льоди, як елемент кріосфери Землі слугують своєрідним регулятором поглинання і віддачі тепла океаном, що зробило їх важливою ланкою ,яка підтримує коливальний режим кліматичної системи.</vt:lpstr>
      <vt:lpstr>Дякую за увагу! 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11. Морська крига - наймолодший елемент кріосфери Землі. Розкрийте причини появи морської криги в Північній півкулі, умови її існування і роль у формуванні сучасного клімату.  </dc:title>
  <dc:creator>Ольчік</dc:creator>
  <cp:lastModifiedBy>User</cp:lastModifiedBy>
  <cp:revision>11</cp:revision>
  <dcterms:created xsi:type="dcterms:W3CDTF">2014-09-11T11:55:45Z</dcterms:created>
  <dcterms:modified xsi:type="dcterms:W3CDTF">2015-04-21T15:52:34Z</dcterms:modified>
</cp:coreProperties>
</file>