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 err="1" smtClean="0">
                <a:effectLst/>
              </a:rPr>
              <a:t>Демографія</a:t>
            </a:r>
            <a:r>
              <a:rPr lang="ru-RU" sz="1862" b="1" i="0" u="none" strike="noStrike" baseline="0" dirty="0" smtClean="0">
                <a:effectLst/>
              </a:rPr>
              <a:t> департаменту Гваделупа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1664</c:v>
                </c:pt>
                <c:pt idx="1">
                  <c:v>1789</c:v>
                </c:pt>
                <c:pt idx="2">
                  <c:v>1879</c:v>
                </c:pt>
                <c:pt idx="3">
                  <c:v>1961</c:v>
                </c:pt>
                <c:pt idx="4">
                  <c:v>1967</c:v>
                </c:pt>
                <c:pt idx="5">
                  <c:v>1974</c:v>
                </c:pt>
                <c:pt idx="6">
                  <c:v>1982</c:v>
                </c:pt>
                <c:pt idx="7">
                  <c:v>1990</c:v>
                </c:pt>
                <c:pt idx="8">
                  <c:v>1999</c:v>
                </c:pt>
                <c:pt idx="9">
                  <c:v>2006</c:v>
                </c:pt>
                <c:pt idx="10">
                  <c:v>2010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1664</c:v>
                </c:pt>
                <c:pt idx="1">
                  <c:v>1789</c:v>
                </c:pt>
                <c:pt idx="2">
                  <c:v>1879</c:v>
                </c:pt>
                <c:pt idx="3">
                  <c:v>1961</c:v>
                </c:pt>
                <c:pt idx="4">
                  <c:v>1967</c:v>
                </c:pt>
                <c:pt idx="5">
                  <c:v>1974</c:v>
                </c:pt>
                <c:pt idx="6">
                  <c:v>1982</c:v>
                </c:pt>
                <c:pt idx="7">
                  <c:v>1990</c:v>
                </c:pt>
                <c:pt idx="8">
                  <c:v>1999</c:v>
                </c:pt>
                <c:pt idx="9">
                  <c:v>2006</c:v>
                </c:pt>
                <c:pt idx="10">
                  <c:v>2010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11437</c:v>
                </c:pt>
                <c:pt idx="1">
                  <c:v>106593</c:v>
                </c:pt>
                <c:pt idx="2">
                  <c:v>174231</c:v>
                </c:pt>
                <c:pt idx="3">
                  <c:v>276545</c:v>
                </c:pt>
                <c:pt idx="4">
                  <c:v>305312</c:v>
                </c:pt>
                <c:pt idx="5">
                  <c:v>315848</c:v>
                </c:pt>
                <c:pt idx="6">
                  <c:v>317269</c:v>
                </c:pt>
                <c:pt idx="7">
                  <c:v>353431</c:v>
                </c:pt>
                <c:pt idx="8">
                  <c:v>386566</c:v>
                </c:pt>
                <c:pt idx="9">
                  <c:v>400736</c:v>
                </c:pt>
                <c:pt idx="10">
                  <c:v>403355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1664</c:v>
                </c:pt>
                <c:pt idx="1">
                  <c:v>1789</c:v>
                </c:pt>
                <c:pt idx="2">
                  <c:v>1879</c:v>
                </c:pt>
                <c:pt idx="3">
                  <c:v>1961</c:v>
                </c:pt>
                <c:pt idx="4">
                  <c:v>1967</c:v>
                </c:pt>
                <c:pt idx="5">
                  <c:v>1974</c:v>
                </c:pt>
                <c:pt idx="6">
                  <c:v>1982</c:v>
                </c:pt>
                <c:pt idx="7">
                  <c:v>1990</c:v>
                </c:pt>
                <c:pt idx="8">
                  <c:v>1999</c:v>
                </c:pt>
                <c:pt idx="9">
                  <c:v>2006</c:v>
                </c:pt>
                <c:pt idx="10">
                  <c:v>2010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176672"/>
        <c:axId val="124171232"/>
      </c:barChart>
      <c:catAx>
        <c:axId val="124176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 smtClean="0"/>
                  <a:t>Населеня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71232"/>
        <c:crosses val="autoZero"/>
        <c:auto val="1"/>
        <c:lblAlgn val="ctr"/>
        <c:lblOffset val="100"/>
        <c:noMultiLvlLbl val="0"/>
      </c:catAx>
      <c:valAx>
        <c:axId val="12417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7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5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5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03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09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4842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74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79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1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0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3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1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8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1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73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6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497A9-E406-4F7D-AB07-7139215C5963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6BF3DD-1AF4-459A-A0F6-90E1188D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0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815" y="4340526"/>
            <a:ext cx="7766936" cy="1646302"/>
          </a:xfrm>
        </p:spPr>
        <p:txBody>
          <a:bodyPr/>
          <a:lstStyle/>
          <a:p>
            <a:r>
              <a:rPr lang="ru-RU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Гваделупа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075187" y="5163677"/>
            <a:ext cx="7766936" cy="1096899"/>
          </a:xfrm>
        </p:spPr>
        <p:txBody>
          <a:bodyPr/>
          <a:lstStyle/>
          <a:p>
            <a:pPr algn="ctr"/>
            <a:r>
              <a:rPr lang="uk-UA" dirty="0" err="1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</a:t>
            </a:r>
            <a:r>
              <a:rPr lang="ru-RU" dirty="0" err="1" smtClean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аморський</a:t>
            </a: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департамент </a:t>
            </a:r>
            <a:endParaRPr lang="ru-RU" dirty="0" smtClean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Франції</a:t>
            </a:r>
            <a:r>
              <a:rPr lang="ru-RU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у Вест-</a:t>
            </a:r>
            <a:r>
              <a:rPr lang="ru-RU" dirty="0" err="1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Індії</a:t>
            </a:r>
            <a:endParaRPr lang="ru-RU" dirty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8" y="173468"/>
            <a:ext cx="1229991" cy="1354118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8390554" y="6519446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</a:t>
            </a:r>
            <a:r>
              <a:rPr lang="uk-UA" sz="1600" b="1" dirty="0" err="1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Венцеславський</a:t>
            </a:r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</a:t>
            </a:r>
            <a:endParaRPr lang="ru-RU" sz="1600" b="1" dirty="0">
              <a:ln>
                <a:solidFill>
                  <a:sysClr val="windowText" lastClr="000000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47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6" y="170424"/>
            <a:ext cx="2866522" cy="64625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31" y="170424"/>
            <a:ext cx="2562583" cy="2667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8" y="173468"/>
            <a:ext cx="1229991" cy="13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9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" y="173468"/>
            <a:ext cx="9359153" cy="36702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8" y="173468"/>
            <a:ext cx="1229991" cy="1354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78" y="4220110"/>
            <a:ext cx="4176096" cy="210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83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9" y="390962"/>
            <a:ext cx="7252641" cy="635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8" y="173468"/>
            <a:ext cx="1229991" cy="13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4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Объект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113001"/>
              </p:ext>
            </p:extLst>
          </p:nvPr>
        </p:nvGraphicFramePr>
        <p:xfrm>
          <a:off x="505741" y="1310734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8" y="173468"/>
            <a:ext cx="1229991" cy="13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5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3" y="3641464"/>
            <a:ext cx="5163671" cy="2904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4" y="150000"/>
            <a:ext cx="5661992" cy="3184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42" y="2231267"/>
            <a:ext cx="4602480" cy="308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8" y="173468"/>
            <a:ext cx="1229991" cy="13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9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68" y="2847054"/>
            <a:ext cx="5652536" cy="3876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7" y="171515"/>
            <a:ext cx="5307915" cy="3980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8" y="173468"/>
            <a:ext cx="1229991" cy="13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0186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11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Гваделупа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Гваделупа</dc:title>
  <dc:creator>Daniil Venc</dc:creator>
  <cp:lastModifiedBy>Daniil Venc</cp:lastModifiedBy>
  <cp:revision>8</cp:revision>
  <dcterms:created xsi:type="dcterms:W3CDTF">2014-12-08T19:50:54Z</dcterms:created>
  <dcterms:modified xsi:type="dcterms:W3CDTF">2015-02-14T15:40:08Z</dcterms:modified>
</cp:coreProperties>
</file>