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B0B02-4293-4117-8130-AAFC76B5EE5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CD3127B-6E52-43DE-AF01-1A988BB4D356}">
      <dgm:prSet/>
      <dgm:spPr/>
      <dgm:t>
        <a:bodyPr/>
        <a:lstStyle/>
        <a:p>
          <a:pPr rtl="0"/>
          <a:r>
            <a:rPr lang="ru-RU" b="1" dirty="0" smtClean="0"/>
            <a:t>Варшава</a:t>
          </a:r>
          <a:endParaRPr lang="ru-RU" b="1" dirty="0"/>
        </a:p>
      </dgm:t>
    </dgm:pt>
    <dgm:pt modelId="{4C15AFD8-3BAD-4019-9B27-C138D93F469F}" type="parTrans" cxnId="{009C2D66-A3A2-45FD-950E-085C4889196B}">
      <dgm:prSet/>
      <dgm:spPr/>
      <dgm:t>
        <a:bodyPr/>
        <a:lstStyle/>
        <a:p>
          <a:endParaRPr lang="ru-RU"/>
        </a:p>
      </dgm:t>
    </dgm:pt>
    <dgm:pt modelId="{777D519A-57A0-4091-B859-9655C4A5E926}" type="sibTrans" cxnId="{009C2D66-A3A2-45FD-950E-085C4889196B}">
      <dgm:prSet/>
      <dgm:spPr/>
      <dgm:t>
        <a:bodyPr/>
        <a:lstStyle/>
        <a:p>
          <a:endParaRPr lang="ru-RU"/>
        </a:p>
      </dgm:t>
    </dgm:pt>
    <dgm:pt modelId="{DEAEE96E-0BD9-43EB-92CB-2D4AD0ED69B4}">
      <dgm:prSet/>
      <dgm:spPr/>
      <dgm:t>
        <a:bodyPr/>
        <a:lstStyle/>
        <a:p>
          <a:pPr rtl="0"/>
          <a:r>
            <a:rPr lang="ru-RU" b="1" dirty="0" err="1" smtClean="0"/>
            <a:t>Краків</a:t>
          </a:r>
          <a:endParaRPr lang="ru-RU" b="1" dirty="0"/>
        </a:p>
      </dgm:t>
    </dgm:pt>
    <dgm:pt modelId="{19330D4F-FF59-4899-92C9-7CEE5D4D785F}" type="parTrans" cxnId="{782D5946-8D75-46E7-9E0E-C24A80430721}">
      <dgm:prSet/>
      <dgm:spPr/>
      <dgm:t>
        <a:bodyPr/>
        <a:lstStyle/>
        <a:p>
          <a:endParaRPr lang="ru-RU"/>
        </a:p>
      </dgm:t>
    </dgm:pt>
    <dgm:pt modelId="{1BF4B227-63C1-427C-8C54-946566FAEBF6}" type="sibTrans" cxnId="{782D5946-8D75-46E7-9E0E-C24A80430721}">
      <dgm:prSet/>
      <dgm:spPr/>
      <dgm:t>
        <a:bodyPr/>
        <a:lstStyle/>
        <a:p>
          <a:endParaRPr lang="ru-RU"/>
        </a:p>
      </dgm:t>
    </dgm:pt>
    <dgm:pt modelId="{BEFF2999-8939-444E-BF91-343B5F45433E}">
      <dgm:prSet/>
      <dgm:spPr/>
      <dgm:t>
        <a:bodyPr/>
        <a:lstStyle/>
        <a:p>
          <a:pPr rtl="0"/>
          <a:r>
            <a:rPr lang="ru-RU" b="1" dirty="0" err="1" smtClean="0"/>
            <a:t>Гданськ</a:t>
          </a:r>
          <a:endParaRPr lang="ru-RU" b="1" dirty="0"/>
        </a:p>
      </dgm:t>
    </dgm:pt>
    <dgm:pt modelId="{61CD64E7-8772-47BB-82FD-B3D6AAF47D25}" type="parTrans" cxnId="{FE55A5E6-E6BB-4A3E-9301-A6F0AA150C29}">
      <dgm:prSet/>
      <dgm:spPr/>
      <dgm:t>
        <a:bodyPr/>
        <a:lstStyle/>
        <a:p>
          <a:endParaRPr lang="ru-RU"/>
        </a:p>
      </dgm:t>
    </dgm:pt>
    <dgm:pt modelId="{CC43A56F-D17B-4E82-A36B-A34443AFE100}" type="sibTrans" cxnId="{FE55A5E6-E6BB-4A3E-9301-A6F0AA150C29}">
      <dgm:prSet/>
      <dgm:spPr/>
      <dgm:t>
        <a:bodyPr/>
        <a:lstStyle/>
        <a:p>
          <a:endParaRPr lang="ru-RU"/>
        </a:p>
      </dgm:t>
    </dgm:pt>
    <dgm:pt modelId="{55FF7B0A-E20E-405B-AC55-FDD9EDA4A5C6}">
      <dgm:prSet/>
      <dgm:spPr/>
      <dgm:t>
        <a:bodyPr/>
        <a:lstStyle/>
        <a:p>
          <a:pPr rtl="0"/>
          <a:r>
            <a:rPr lang="ru-RU" b="1" dirty="0" smtClean="0"/>
            <a:t>Лодзь </a:t>
          </a:r>
          <a:endParaRPr lang="ru-RU" dirty="0"/>
        </a:p>
      </dgm:t>
    </dgm:pt>
    <dgm:pt modelId="{E3005B3E-1FA8-4AE3-9151-DB9D7A234ADE}" type="parTrans" cxnId="{0EA40A36-8CE9-42BA-8683-4722D3CA7DCE}">
      <dgm:prSet/>
      <dgm:spPr/>
      <dgm:t>
        <a:bodyPr/>
        <a:lstStyle/>
        <a:p>
          <a:endParaRPr lang="ru-RU"/>
        </a:p>
      </dgm:t>
    </dgm:pt>
    <dgm:pt modelId="{3AFA50A0-2727-487D-99AD-40BA6A41EE3F}" type="sibTrans" cxnId="{0EA40A36-8CE9-42BA-8683-4722D3CA7DCE}">
      <dgm:prSet/>
      <dgm:spPr/>
      <dgm:t>
        <a:bodyPr/>
        <a:lstStyle/>
        <a:p>
          <a:endParaRPr lang="ru-RU"/>
        </a:p>
      </dgm:t>
    </dgm:pt>
    <dgm:pt modelId="{F97CF22C-462B-4DC6-9078-674E907D8438}">
      <dgm:prSet/>
      <dgm:spPr/>
      <dgm:t>
        <a:bodyPr/>
        <a:lstStyle/>
        <a:p>
          <a:pPr rtl="0"/>
          <a:r>
            <a:rPr lang="ru-RU" b="1" dirty="0" err="1" smtClean="0"/>
            <a:t>Люблін</a:t>
          </a:r>
          <a:endParaRPr lang="ru-RU" b="1" dirty="0"/>
        </a:p>
      </dgm:t>
    </dgm:pt>
    <dgm:pt modelId="{FA2F3738-DED8-45C3-BD3C-38005191C3D7}" type="parTrans" cxnId="{5658E11E-3E23-4FF5-A395-5A41A2FCE3C5}">
      <dgm:prSet/>
      <dgm:spPr/>
      <dgm:t>
        <a:bodyPr/>
        <a:lstStyle/>
        <a:p>
          <a:endParaRPr lang="ru-RU"/>
        </a:p>
      </dgm:t>
    </dgm:pt>
    <dgm:pt modelId="{B8DD1BB3-1304-44F1-BB83-3C5C1D6F3FC3}" type="sibTrans" cxnId="{5658E11E-3E23-4FF5-A395-5A41A2FCE3C5}">
      <dgm:prSet/>
      <dgm:spPr/>
      <dgm:t>
        <a:bodyPr/>
        <a:lstStyle/>
        <a:p>
          <a:endParaRPr lang="ru-RU"/>
        </a:p>
      </dgm:t>
    </dgm:pt>
    <dgm:pt modelId="{AE74619F-7ECF-42A6-B795-925EB4EE416B}">
      <dgm:prSet/>
      <dgm:spPr/>
      <dgm:t>
        <a:bodyPr/>
        <a:lstStyle/>
        <a:p>
          <a:pPr rtl="0"/>
          <a:r>
            <a:rPr lang="ru-RU" b="1" dirty="0" smtClean="0"/>
            <a:t>Вроцлав</a:t>
          </a:r>
          <a:endParaRPr lang="ru-RU" dirty="0"/>
        </a:p>
      </dgm:t>
    </dgm:pt>
    <dgm:pt modelId="{9653DB57-D45F-4295-84C1-7BB4C2EC4F58}" type="parTrans" cxnId="{430EB3D2-CE46-41FD-8C2C-D3B4C388B10D}">
      <dgm:prSet/>
      <dgm:spPr/>
      <dgm:t>
        <a:bodyPr/>
        <a:lstStyle/>
        <a:p>
          <a:endParaRPr lang="ru-RU"/>
        </a:p>
      </dgm:t>
    </dgm:pt>
    <dgm:pt modelId="{17CFD769-F245-4BF2-8E6A-5FDFF41B5635}" type="sibTrans" cxnId="{430EB3D2-CE46-41FD-8C2C-D3B4C388B10D}">
      <dgm:prSet/>
      <dgm:spPr/>
      <dgm:t>
        <a:bodyPr/>
        <a:lstStyle/>
        <a:p>
          <a:endParaRPr lang="ru-RU"/>
        </a:p>
      </dgm:t>
    </dgm:pt>
    <dgm:pt modelId="{7E4CC7DE-97FA-4722-8AF6-949B90383BBF}">
      <dgm:prSet/>
      <dgm:spPr/>
      <dgm:t>
        <a:bodyPr/>
        <a:lstStyle/>
        <a:p>
          <a:pPr rtl="0"/>
          <a:r>
            <a:rPr lang="ru-RU" b="1" dirty="0" smtClean="0"/>
            <a:t>Познань</a:t>
          </a:r>
          <a:endParaRPr lang="ru-RU" dirty="0"/>
        </a:p>
      </dgm:t>
    </dgm:pt>
    <dgm:pt modelId="{C8B29FF6-023F-4AD5-9FA9-6577CAB05A6A}" type="parTrans" cxnId="{40E4A8F9-C22E-49B4-8287-1A1AD4D82E11}">
      <dgm:prSet/>
      <dgm:spPr/>
      <dgm:t>
        <a:bodyPr/>
        <a:lstStyle/>
        <a:p>
          <a:endParaRPr lang="ru-RU"/>
        </a:p>
      </dgm:t>
    </dgm:pt>
    <dgm:pt modelId="{5ADD4A33-0592-4AE2-9F90-31B6581A1182}" type="sibTrans" cxnId="{40E4A8F9-C22E-49B4-8287-1A1AD4D82E11}">
      <dgm:prSet/>
      <dgm:spPr/>
      <dgm:t>
        <a:bodyPr/>
        <a:lstStyle/>
        <a:p>
          <a:endParaRPr lang="ru-RU"/>
        </a:p>
      </dgm:t>
    </dgm:pt>
    <dgm:pt modelId="{AD0277CE-0C6D-4D06-B2FB-8E1692001439}" type="pres">
      <dgm:prSet presAssocID="{584B0B02-4293-4117-8130-AAFC76B5EE5F}" presName="Name0" presStyleCnt="0">
        <dgm:presLayoutVars>
          <dgm:dir/>
          <dgm:animLvl val="lvl"/>
          <dgm:resizeHandles val="exact"/>
        </dgm:presLayoutVars>
      </dgm:prSet>
      <dgm:spPr/>
    </dgm:pt>
    <dgm:pt modelId="{C0969ED0-27C5-4A2A-A493-3FB6C06FE490}" type="pres">
      <dgm:prSet presAssocID="{7CD3127B-6E52-43DE-AF01-1A988BB4D356}" presName="linNode" presStyleCnt="0"/>
      <dgm:spPr/>
    </dgm:pt>
    <dgm:pt modelId="{604FFC06-E098-4F9C-A8D7-F831B598C270}" type="pres">
      <dgm:prSet presAssocID="{7CD3127B-6E52-43DE-AF01-1A988BB4D356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ACB0FADB-E5EA-4BC8-93D8-C062CC483B89}" type="pres">
      <dgm:prSet presAssocID="{777D519A-57A0-4091-B859-9655C4A5E926}" presName="sp" presStyleCnt="0"/>
      <dgm:spPr/>
    </dgm:pt>
    <dgm:pt modelId="{4F1883CC-8278-4E71-A385-A7581E4CE3D2}" type="pres">
      <dgm:prSet presAssocID="{DEAEE96E-0BD9-43EB-92CB-2D4AD0ED69B4}" presName="linNode" presStyleCnt="0"/>
      <dgm:spPr/>
    </dgm:pt>
    <dgm:pt modelId="{116A3F85-A799-4335-9626-D41B2094EA19}" type="pres">
      <dgm:prSet presAssocID="{DEAEE96E-0BD9-43EB-92CB-2D4AD0ED69B4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A15B9566-DF8C-4F7F-8CAB-A6651FF81959}" type="pres">
      <dgm:prSet presAssocID="{1BF4B227-63C1-427C-8C54-946566FAEBF6}" presName="sp" presStyleCnt="0"/>
      <dgm:spPr/>
    </dgm:pt>
    <dgm:pt modelId="{9FD63412-34C8-4126-BC9C-49BA03EBE5FE}" type="pres">
      <dgm:prSet presAssocID="{BEFF2999-8939-444E-BF91-343B5F45433E}" presName="linNode" presStyleCnt="0"/>
      <dgm:spPr/>
    </dgm:pt>
    <dgm:pt modelId="{6DE4F2D7-10DB-43FE-A0CD-1614F6889B6A}" type="pres">
      <dgm:prSet presAssocID="{BEFF2999-8939-444E-BF91-343B5F45433E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A0EA1245-ADE7-444C-89AE-9FE33FB22792}" type="pres">
      <dgm:prSet presAssocID="{CC43A56F-D17B-4E82-A36B-A34443AFE100}" presName="sp" presStyleCnt="0"/>
      <dgm:spPr/>
    </dgm:pt>
    <dgm:pt modelId="{687EA9F3-400A-4C8F-81AF-DA888A6F6DFB}" type="pres">
      <dgm:prSet presAssocID="{55FF7B0A-E20E-405B-AC55-FDD9EDA4A5C6}" presName="linNode" presStyleCnt="0"/>
      <dgm:spPr/>
    </dgm:pt>
    <dgm:pt modelId="{2B7B9295-E4D2-42AE-8206-86087F76C70B}" type="pres">
      <dgm:prSet presAssocID="{55FF7B0A-E20E-405B-AC55-FDD9EDA4A5C6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C8BD68F5-F168-4D47-A96B-DFCE5ECFCE24}" type="pres">
      <dgm:prSet presAssocID="{3AFA50A0-2727-487D-99AD-40BA6A41EE3F}" presName="sp" presStyleCnt="0"/>
      <dgm:spPr/>
    </dgm:pt>
    <dgm:pt modelId="{C498F3AD-8A0B-4B7F-B2D2-E16FD417623E}" type="pres">
      <dgm:prSet presAssocID="{F97CF22C-462B-4DC6-9078-674E907D8438}" presName="linNode" presStyleCnt="0"/>
      <dgm:spPr/>
    </dgm:pt>
    <dgm:pt modelId="{F7615432-E5B2-47A5-9C1A-653B21D088A1}" type="pres">
      <dgm:prSet presAssocID="{F97CF22C-462B-4DC6-9078-674E907D8438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ADDFDE6F-68AA-4499-A0B0-A29DD52B76B8}" type="pres">
      <dgm:prSet presAssocID="{B8DD1BB3-1304-44F1-BB83-3C5C1D6F3FC3}" presName="sp" presStyleCnt="0"/>
      <dgm:spPr/>
    </dgm:pt>
    <dgm:pt modelId="{FD48F4CC-96A2-4589-80E2-0DE12C74DC88}" type="pres">
      <dgm:prSet presAssocID="{AE74619F-7ECF-42A6-B795-925EB4EE416B}" presName="linNode" presStyleCnt="0"/>
      <dgm:spPr/>
    </dgm:pt>
    <dgm:pt modelId="{73D0936B-96BB-46B2-A3CF-E5B3A16A7009}" type="pres">
      <dgm:prSet presAssocID="{AE74619F-7ECF-42A6-B795-925EB4EE416B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6E9FA490-B05C-4603-9F76-9EB48B49AEC3}" type="pres">
      <dgm:prSet presAssocID="{17CFD769-F245-4BF2-8E6A-5FDFF41B5635}" presName="sp" presStyleCnt="0"/>
      <dgm:spPr/>
    </dgm:pt>
    <dgm:pt modelId="{AF89B56A-A09D-4046-AB11-7393D3F57F1C}" type="pres">
      <dgm:prSet presAssocID="{7E4CC7DE-97FA-4722-8AF6-949B90383BBF}" presName="linNode" presStyleCnt="0"/>
      <dgm:spPr/>
    </dgm:pt>
    <dgm:pt modelId="{81E00503-6B3E-409A-B574-FEB0F7906517}" type="pres">
      <dgm:prSet presAssocID="{7E4CC7DE-97FA-4722-8AF6-949B90383BBF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782D5946-8D75-46E7-9E0E-C24A80430721}" srcId="{584B0B02-4293-4117-8130-AAFC76B5EE5F}" destId="{DEAEE96E-0BD9-43EB-92CB-2D4AD0ED69B4}" srcOrd="1" destOrd="0" parTransId="{19330D4F-FF59-4899-92C9-7CEE5D4D785F}" sibTransId="{1BF4B227-63C1-427C-8C54-946566FAEBF6}"/>
    <dgm:cxn modelId="{430EB3D2-CE46-41FD-8C2C-D3B4C388B10D}" srcId="{584B0B02-4293-4117-8130-AAFC76B5EE5F}" destId="{AE74619F-7ECF-42A6-B795-925EB4EE416B}" srcOrd="5" destOrd="0" parTransId="{9653DB57-D45F-4295-84C1-7BB4C2EC4F58}" sibTransId="{17CFD769-F245-4BF2-8E6A-5FDFF41B5635}"/>
    <dgm:cxn modelId="{917F98E8-280A-4D9E-BB2A-CC36C7EFB0B8}" type="presOf" srcId="{DEAEE96E-0BD9-43EB-92CB-2D4AD0ED69B4}" destId="{116A3F85-A799-4335-9626-D41B2094EA19}" srcOrd="0" destOrd="0" presId="urn:microsoft.com/office/officeart/2005/8/layout/vList5"/>
    <dgm:cxn modelId="{40E4A8F9-C22E-49B4-8287-1A1AD4D82E11}" srcId="{584B0B02-4293-4117-8130-AAFC76B5EE5F}" destId="{7E4CC7DE-97FA-4722-8AF6-949B90383BBF}" srcOrd="6" destOrd="0" parTransId="{C8B29FF6-023F-4AD5-9FA9-6577CAB05A6A}" sibTransId="{5ADD4A33-0592-4AE2-9F90-31B6581A1182}"/>
    <dgm:cxn modelId="{0EA40A36-8CE9-42BA-8683-4722D3CA7DCE}" srcId="{584B0B02-4293-4117-8130-AAFC76B5EE5F}" destId="{55FF7B0A-E20E-405B-AC55-FDD9EDA4A5C6}" srcOrd="3" destOrd="0" parTransId="{E3005B3E-1FA8-4AE3-9151-DB9D7A234ADE}" sibTransId="{3AFA50A0-2727-487D-99AD-40BA6A41EE3F}"/>
    <dgm:cxn modelId="{E73A4803-356F-4458-829E-DED93F33CD94}" type="presOf" srcId="{AE74619F-7ECF-42A6-B795-925EB4EE416B}" destId="{73D0936B-96BB-46B2-A3CF-E5B3A16A7009}" srcOrd="0" destOrd="0" presId="urn:microsoft.com/office/officeart/2005/8/layout/vList5"/>
    <dgm:cxn modelId="{FE55A5E6-E6BB-4A3E-9301-A6F0AA150C29}" srcId="{584B0B02-4293-4117-8130-AAFC76B5EE5F}" destId="{BEFF2999-8939-444E-BF91-343B5F45433E}" srcOrd="2" destOrd="0" parTransId="{61CD64E7-8772-47BB-82FD-B3D6AAF47D25}" sibTransId="{CC43A56F-D17B-4E82-A36B-A34443AFE100}"/>
    <dgm:cxn modelId="{3259B946-2F7D-4325-82FA-75C1010F66ED}" type="presOf" srcId="{7E4CC7DE-97FA-4722-8AF6-949B90383BBF}" destId="{81E00503-6B3E-409A-B574-FEB0F7906517}" srcOrd="0" destOrd="0" presId="urn:microsoft.com/office/officeart/2005/8/layout/vList5"/>
    <dgm:cxn modelId="{5AD48CD5-869C-4EAE-98D4-0BF0B06D089E}" type="presOf" srcId="{7CD3127B-6E52-43DE-AF01-1A988BB4D356}" destId="{604FFC06-E098-4F9C-A8D7-F831B598C270}" srcOrd="0" destOrd="0" presId="urn:microsoft.com/office/officeart/2005/8/layout/vList5"/>
    <dgm:cxn modelId="{39165E99-3B82-4461-B512-0162EC7E45E2}" type="presOf" srcId="{584B0B02-4293-4117-8130-AAFC76B5EE5F}" destId="{AD0277CE-0C6D-4D06-B2FB-8E1692001439}" srcOrd="0" destOrd="0" presId="urn:microsoft.com/office/officeart/2005/8/layout/vList5"/>
    <dgm:cxn modelId="{D8B5F987-97DF-4322-8D9D-44BD0281AD8F}" type="presOf" srcId="{BEFF2999-8939-444E-BF91-343B5F45433E}" destId="{6DE4F2D7-10DB-43FE-A0CD-1614F6889B6A}" srcOrd="0" destOrd="0" presId="urn:microsoft.com/office/officeart/2005/8/layout/vList5"/>
    <dgm:cxn modelId="{5658E11E-3E23-4FF5-A395-5A41A2FCE3C5}" srcId="{584B0B02-4293-4117-8130-AAFC76B5EE5F}" destId="{F97CF22C-462B-4DC6-9078-674E907D8438}" srcOrd="4" destOrd="0" parTransId="{FA2F3738-DED8-45C3-BD3C-38005191C3D7}" sibTransId="{B8DD1BB3-1304-44F1-BB83-3C5C1D6F3FC3}"/>
    <dgm:cxn modelId="{9EBE370E-B852-4EA8-ADEC-6EAC5F831189}" type="presOf" srcId="{55FF7B0A-E20E-405B-AC55-FDD9EDA4A5C6}" destId="{2B7B9295-E4D2-42AE-8206-86087F76C70B}" srcOrd="0" destOrd="0" presId="urn:microsoft.com/office/officeart/2005/8/layout/vList5"/>
    <dgm:cxn modelId="{A33C7160-4770-45C4-A381-06DB3911E896}" type="presOf" srcId="{F97CF22C-462B-4DC6-9078-674E907D8438}" destId="{F7615432-E5B2-47A5-9C1A-653B21D088A1}" srcOrd="0" destOrd="0" presId="urn:microsoft.com/office/officeart/2005/8/layout/vList5"/>
    <dgm:cxn modelId="{009C2D66-A3A2-45FD-950E-085C4889196B}" srcId="{584B0B02-4293-4117-8130-AAFC76B5EE5F}" destId="{7CD3127B-6E52-43DE-AF01-1A988BB4D356}" srcOrd="0" destOrd="0" parTransId="{4C15AFD8-3BAD-4019-9B27-C138D93F469F}" sibTransId="{777D519A-57A0-4091-B859-9655C4A5E926}"/>
    <dgm:cxn modelId="{5FDC44BA-C9D4-49A7-937E-027776956C8B}" type="presParOf" srcId="{AD0277CE-0C6D-4D06-B2FB-8E1692001439}" destId="{C0969ED0-27C5-4A2A-A493-3FB6C06FE490}" srcOrd="0" destOrd="0" presId="urn:microsoft.com/office/officeart/2005/8/layout/vList5"/>
    <dgm:cxn modelId="{2ACAE017-A12D-4F04-B12F-A7A15DEA8D72}" type="presParOf" srcId="{C0969ED0-27C5-4A2A-A493-3FB6C06FE490}" destId="{604FFC06-E098-4F9C-A8D7-F831B598C270}" srcOrd="0" destOrd="0" presId="urn:microsoft.com/office/officeart/2005/8/layout/vList5"/>
    <dgm:cxn modelId="{9B3761B1-EE6D-42B3-81C8-BFA14B7C14BB}" type="presParOf" srcId="{AD0277CE-0C6D-4D06-B2FB-8E1692001439}" destId="{ACB0FADB-E5EA-4BC8-93D8-C062CC483B89}" srcOrd="1" destOrd="0" presId="urn:microsoft.com/office/officeart/2005/8/layout/vList5"/>
    <dgm:cxn modelId="{DC3B0DF7-FE8B-42A4-99FA-15C2E4D8F8E5}" type="presParOf" srcId="{AD0277CE-0C6D-4D06-B2FB-8E1692001439}" destId="{4F1883CC-8278-4E71-A385-A7581E4CE3D2}" srcOrd="2" destOrd="0" presId="urn:microsoft.com/office/officeart/2005/8/layout/vList5"/>
    <dgm:cxn modelId="{C24D0E6F-BD11-4B26-A316-A7B15ECE3B29}" type="presParOf" srcId="{4F1883CC-8278-4E71-A385-A7581E4CE3D2}" destId="{116A3F85-A799-4335-9626-D41B2094EA19}" srcOrd="0" destOrd="0" presId="urn:microsoft.com/office/officeart/2005/8/layout/vList5"/>
    <dgm:cxn modelId="{DDE41BC4-C882-4EFB-80E3-7B2BD83E2FFD}" type="presParOf" srcId="{AD0277CE-0C6D-4D06-B2FB-8E1692001439}" destId="{A15B9566-DF8C-4F7F-8CAB-A6651FF81959}" srcOrd="3" destOrd="0" presId="urn:microsoft.com/office/officeart/2005/8/layout/vList5"/>
    <dgm:cxn modelId="{2778FF7B-FDC1-42A3-B56E-EACB75D6992B}" type="presParOf" srcId="{AD0277CE-0C6D-4D06-B2FB-8E1692001439}" destId="{9FD63412-34C8-4126-BC9C-49BA03EBE5FE}" srcOrd="4" destOrd="0" presId="urn:microsoft.com/office/officeart/2005/8/layout/vList5"/>
    <dgm:cxn modelId="{3F46AC34-BB20-413C-8FDA-831BA3977674}" type="presParOf" srcId="{9FD63412-34C8-4126-BC9C-49BA03EBE5FE}" destId="{6DE4F2D7-10DB-43FE-A0CD-1614F6889B6A}" srcOrd="0" destOrd="0" presId="urn:microsoft.com/office/officeart/2005/8/layout/vList5"/>
    <dgm:cxn modelId="{B352F1A2-F32D-401F-8006-E53F2D9981B7}" type="presParOf" srcId="{AD0277CE-0C6D-4D06-B2FB-8E1692001439}" destId="{A0EA1245-ADE7-444C-89AE-9FE33FB22792}" srcOrd="5" destOrd="0" presId="urn:microsoft.com/office/officeart/2005/8/layout/vList5"/>
    <dgm:cxn modelId="{B0ABCA26-B0BB-4209-81CF-8D74BB9FFD47}" type="presParOf" srcId="{AD0277CE-0C6D-4D06-B2FB-8E1692001439}" destId="{687EA9F3-400A-4C8F-81AF-DA888A6F6DFB}" srcOrd="6" destOrd="0" presId="urn:microsoft.com/office/officeart/2005/8/layout/vList5"/>
    <dgm:cxn modelId="{752786DE-5A08-4B24-A22A-54147B6B33AF}" type="presParOf" srcId="{687EA9F3-400A-4C8F-81AF-DA888A6F6DFB}" destId="{2B7B9295-E4D2-42AE-8206-86087F76C70B}" srcOrd="0" destOrd="0" presId="urn:microsoft.com/office/officeart/2005/8/layout/vList5"/>
    <dgm:cxn modelId="{6EB96C3F-1AEE-4D21-B95D-36949D2D891E}" type="presParOf" srcId="{AD0277CE-0C6D-4D06-B2FB-8E1692001439}" destId="{C8BD68F5-F168-4D47-A96B-DFCE5ECFCE24}" srcOrd="7" destOrd="0" presId="urn:microsoft.com/office/officeart/2005/8/layout/vList5"/>
    <dgm:cxn modelId="{CE0A6187-90FE-44FD-BC5A-931CFF722674}" type="presParOf" srcId="{AD0277CE-0C6D-4D06-B2FB-8E1692001439}" destId="{C498F3AD-8A0B-4B7F-B2D2-E16FD417623E}" srcOrd="8" destOrd="0" presId="urn:microsoft.com/office/officeart/2005/8/layout/vList5"/>
    <dgm:cxn modelId="{C7575218-0DED-4E89-81AF-719059E9FE82}" type="presParOf" srcId="{C498F3AD-8A0B-4B7F-B2D2-E16FD417623E}" destId="{F7615432-E5B2-47A5-9C1A-653B21D088A1}" srcOrd="0" destOrd="0" presId="urn:microsoft.com/office/officeart/2005/8/layout/vList5"/>
    <dgm:cxn modelId="{DCBCB9D2-FDB2-4901-BBC9-96093433A1F8}" type="presParOf" srcId="{AD0277CE-0C6D-4D06-B2FB-8E1692001439}" destId="{ADDFDE6F-68AA-4499-A0B0-A29DD52B76B8}" srcOrd="9" destOrd="0" presId="urn:microsoft.com/office/officeart/2005/8/layout/vList5"/>
    <dgm:cxn modelId="{B866A1A0-143B-475D-9F13-5A16AEA1BAD3}" type="presParOf" srcId="{AD0277CE-0C6D-4D06-B2FB-8E1692001439}" destId="{FD48F4CC-96A2-4589-80E2-0DE12C74DC88}" srcOrd="10" destOrd="0" presId="urn:microsoft.com/office/officeart/2005/8/layout/vList5"/>
    <dgm:cxn modelId="{C6CA3039-ACC3-4F40-ABBF-4D65B6B1A7C6}" type="presParOf" srcId="{FD48F4CC-96A2-4589-80E2-0DE12C74DC88}" destId="{73D0936B-96BB-46B2-A3CF-E5B3A16A7009}" srcOrd="0" destOrd="0" presId="urn:microsoft.com/office/officeart/2005/8/layout/vList5"/>
    <dgm:cxn modelId="{434DCDBE-4E45-4D28-A658-FF3C4F8F1057}" type="presParOf" srcId="{AD0277CE-0C6D-4D06-B2FB-8E1692001439}" destId="{6E9FA490-B05C-4603-9F76-9EB48B49AEC3}" srcOrd="11" destOrd="0" presId="urn:microsoft.com/office/officeart/2005/8/layout/vList5"/>
    <dgm:cxn modelId="{C7582FFC-08AB-4BAD-BB68-52B84D8C4AD5}" type="presParOf" srcId="{AD0277CE-0C6D-4D06-B2FB-8E1692001439}" destId="{AF89B56A-A09D-4046-AB11-7393D3F57F1C}" srcOrd="12" destOrd="0" presId="urn:microsoft.com/office/officeart/2005/8/layout/vList5"/>
    <dgm:cxn modelId="{FCBFDD18-C573-4994-9B99-A37A0D658531}" type="presParOf" srcId="{AF89B56A-A09D-4046-AB11-7393D3F57F1C}" destId="{81E00503-6B3E-409A-B574-FEB0F790651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4FFC06-E098-4F9C-A8D7-F831B598C270}">
      <dsp:nvSpPr>
        <dsp:cNvPr id="0" name=""/>
        <dsp:cNvSpPr/>
      </dsp:nvSpPr>
      <dsp:spPr>
        <a:xfrm>
          <a:off x="2779776" y="427"/>
          <a:ext cx="3127248" cy="6849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Варшава</a:t>
          </a:r>
          <a:endParaRPr lang="ru-RU" sz="3400" b="1" kern="1200" dirty="0"/>
        </a:p>
      </dsp:txBody>
      <dsp:txXfrm>
        <a:off x="2779776" y="427"/>
        <a:ext cx="3127248" cy="684998"/>
      </dsp:txXfrm>
    </dsp:sp>
    <dsp:sp modelId="{116A3F85-A799-4335-9626-D41B2094EA19}">
      <dsp:nvSpPr>
        <dsp:cNvPr id="0" name=""/>
        <dsp:cNvSpPr/>
      </dsp:nvSpPr>
      <dsp:spPr>
        <a:xfrm>
          <a:off x="2779776" y="719675"/>
          <a:ext cx="3127248" cy="684998"/>
        </a:xfrm>
        <a:prstGeom prst="roundRect">
          <a:avLst/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 smtClean="0"/>
            <a:t>Краків</a:t>
          </a:r>
          <a:endParaRPr lang="ru-RU" sz="3400" b="1" kern="1200" dirty="0"/>
        </a:p>
      </dsp:txBody>
      <dsp:txXfrm>
        <a:off x="2779776" y="719675"/>
        <a:ext cx="3127248" cy="684998"/>
      </dsp:txXfrm>
    </dsp:sp>
    <dsp:sp modelId="{6DE4F2D7-10DB-43FE-A0CD-1614F6889B6A}">
      <dsp:nvSpPr>
        <dsp:cNvPr id="0" name=""/>
        <dsp:cNvSpPr/>
      </dsp:nvSpPr>
      <dsp:spPr>
        <a:xfrm>
          <a:off x="2779776" y="1438924"/>
          <a:ext cx="3127248" cy="684998"/>
        </a:xfrm>
        <a:prstGeom prst="roundRect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 smtClean="0"/>
            <a:t>Гданськ</a:t>
          </a:r>
          <a:endParaRPr lang="ru-RU" sz="3400" b="1" kern="1200" dirty="0"/>
        </a:p>
      </dsp:txBody>
      <dsp:txXfrm>
        <a:off x="2779776" y="1438924"/>
        <a:ext cx="3127248" cy="684998"/>
      </dsp:txXfrm>
    </dsp:sp>
    <dsp:sp modelId="{2B7B9295-E4D2-42AE-8206-86087F76C70B}">
      <dsp:nvSpPr>
        <dsp:cNvPr id="0" name=""/>
        <dsp:cNvSpPr/>
      </dsp:nvSpPr>
      <dsp:spPr>
        <a:xfrm>
          <a:off x="2779776" y="2158172"/>
          <a:ext cx="3127248" cy="684998"/>
        </a:xfrm>
        <a:prstGeom prst="roundRect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Лодзь </a:t>
          </a:r>
          <a:endParaRPr lang="ru-RU" sz="3400" kern="1200" dirty="0"/>
        </a:p>
      </dsp:txBody>
      <dsp:txXfrm>
        <a:off x="2779776" y="2158172"/>
        <a:ext cx="3127248" cy="684998"/>
      </dsp:txXfrm>
    </dsp:sp>
    <dsp:sp modelId="{F7615432-E5B2-47A5-9C1A-653B21D088A1}">
      <dsp:nvSpPr>
        <dsp:cNvPr id="0" name=""/>
        <dsp:cNvSpPr/>
      </dsp:nvSpPr>
      <dsp:spPr>
        <a:xfrm>
          <a:off x="2779776" y="2877421"/>
          <a:ext cx="3127248" cy="684998"/>
        </a:xfrm>
        <a:prstGeom prst="roundRect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 smtClean="0"/>
            <a:t>Люблін</a:t>
          </a:r>
          <a:endParaRPr lang="ru-RU" sz="3400" b="1" kern="1200" dirty="0"/>
        </a:p>
      </dsp:txBody>
      <dsp:txXfrm>
        <a:off x="2779776" y="2877421"/>
        <a:ext cx="3127248" cy="684998"/>
      </dsp:txXfrm>
    </dsp:sp>
    <dsp:sp modelId="{73D0936B-96BB-46B2-A3CF-E5B3A16A7009}">
      <dsp:nvSpPr>
        <dsp:cNvPr id="0" name=""/>
        <dsp:cNvSpPr/>
      </dsp:nvSpPr>
      <dsp:spPr>
        <a:xfrm>
          <a:off x="2779776" y="3596669"/>
          <a:ext cx="3127248" cy="684998"/>
        </a:xfrm>
        <a:prstGeom prst="roundRect">
          <a:avLst/>
        </a:prstGeom>
        <a:solidFill>
          <a:schemeClr val="accent3">
            <a:hueOff val="14662784"/>
            <a:satOff val="-33407"/>
            <a:lumOff val="1340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Вроцлав</a:t>
          </a:r>
          <a:endParaRPr lang="ru-RU" sz="3400" kern="1200" dirty="0"/>
        </a:p>
      </dsp:txBody>
      <dsp:txXfrm>
        <a:off x="2779776" y="3596669"/>
        <a:ext cx="3127248" cy="684998"/>
      </dsp:txXfrm>
    </dsp:sp>
    <dsp:sp modelId="{81E00503-6B3E-409A-B574-FEB0F7906517}">
      <dsp:nvSpPr>
        <dsp:cNvPr id="0" name=""/>
        <dsp:cNvSpPr/>
      </dsp:nvSpPr>
      <dsp:spPr>
        <a:xfrm>
          <a:off x="2779776" y="4315918"/>
          <a:ext cx="3127248" cy="684998"/>
        </a:xfrm>
        <a:prstGeom prst="round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Познань</a:t>
          </a:r>
          <a:endParaRPr lang="ru-RU" sz="3400" kern="1200" dirty="0"/>
        </a:p>
      </dsp:txBody>
      <dsp:txXfrm>
        <a:off x="2779776" y="4315918"/>
        <a:ext cx="3127248" cy="684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uk-UA" sz="8800" b="1" dirty="0" smtClean="0">
                <a:solidFill>
                  <a:schemeClr val="tx1"/>
                </a:solidFill>
              </a:rPr>
              <a:t>ПОЛЬЩА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4725144"/>
            <a:ext cx="8229600" cy="13708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Підготували учениці 10-Б</a:t>
            </a:r>
            <a:r>
              <a:rPr kumimoji="0" lang="uk-UA" sz="2800" b="0" i="0" u="none" strike="noStrike" kern="1200" cap="none" spc="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uk-UA" sz="2800" spc="100" noProof="0" dirty="0" smtClean="0">
                <a:solidFill>
                  <a:schemeClr val="tx2"/>
                </a:solidFill>
              </a:rPr>
              <a:t>Вероніка і Олександра</a:t>
            </a:r>
            <a:endParaRPr kumimoji="0" lang="ru-RU" sz="28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276872"/>
            <a:ext cx="6844130" cy="20458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Запитання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1. Як виглядає герб Польщі?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Plik:POL Kraków CO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619242" cy="3645024"/>
          </a:xfrm>
          <a:prstGeom prst="rect">
            <a:avLst/>
          </a:prstGeom>
          <a:noFill/>
        </p:spPr>
      </p:pic>
      <p:pic>
        <p:nvPicPr>
          <p:cNvPr id="5" name="Picture 2" descr="Файл:Coat of arms of Poland-official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04864"/>
            <a:ext cx="2528949" cy="3369068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commons/thumb/a/a8/Coat_of_arms_of_Kiev.svg/150px-Coat_of_arms_of_Kiev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04864"/>
            <a:ext cx="2429837" cy="3320777"/>
          </a:xfrm>
          <a:prstGeom prst="rect">
            <a:avLst/>
          </a:prstGeom>
          <a:noFill/>
        </p:spPr>
      </p:pic>
      <p:sp>
        <p:nvSpPr>
          <p:cNvPr id="9" name="Содержимое 1"/>
          <p:cNvSpPr txBox="1">
            <a:spLocks/>
          </p:cNvSpPr>
          <p:nvPr/>
        </p:nvSpPr>
        <p:spPr>
          <a:xfrm>
            <a:off x="611560" y="5517232"/>
            <a:ext cx="8229600" cy="9688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      а)                       б)                        в)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968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2. Назвіть найбільші міста Польщі.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683568" y="2276872"/>
            <a:ext cx="8229600" cy="2376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Вроцлав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Париж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б)Київ,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Варшава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uk-UA" sz="3200" b="1" noProof="0" dirty="0" smtClean="0">
                <a:latin typeface="Arial" pitchFamily="34" charset="0"/>
                <a:cs typeface="Arial" pitchFamily="34" charset="0"/>
              </a:rPr>
              <a:t>)Познань, Краків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72000"/>
          </a:xfrm>
        </p:spPr>
        <p:txBody>
          <a:bodyPr/>
          <a:lstStyle/>
          <a:p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а)Дніпро</a:t>
            </a:r>
          </a:p>
          <a:p>
            <a:pPr>
              <a:buNone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б)Волга</a:t>
            </a:r>
          </a:p>
          <a:p>
            <a:pPr>
              <a:buNone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в)Вісла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3. Назвіть найбільшу річку Польщі.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581128"/>
            <a:ext cx="8229600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 а)                                  б)                                  в)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4. Як виглядає прапор  Польщі?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Файл:Flag of Polan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2808312" cy="1872208"/>
          </a:xfrm>
          <a:prstGeom prst="rect">
            <a:avLst/>
          </a:prstGeom>
          <a:noFill/>
        </p:spPr>
      </p:pic>
      <p:pic>
        <p:nvPicPr>
          <p:cNvPr id="5" name="Picture 6" descr="Plik:Flag of Krakow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20888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http://24tv.ua/resources/photos/news/300_DIR/201008/44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20888"/>
            <a:ext cx="2664296" cy="192621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3600" dirty="0" smtClean="0">
                <a:latin typeface="Arial" pitchFamily="34" charset="0"/>
                <a:cs typeface="Arial" pitchFamily="34" charset="0"/>
              </a:rPr>
              <a:t>а) Київ</a:t>
            </a:r>
          </a:p>
          <a:p>
            <a:pPr>
              <a:buNone/>
            </a:pPr>
            <a:r>
              <a:rPr lang="uk-UA" sz="3600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) Варшава</a:t>
            </a:r>
          </a:p>
          <a:p>
            <a:pPr>
              <a:buNone/>
            </a:pPr>
            <a:r>
              <a:rPr lang="uk-UA" sz="3600" dirty="0" smtClean="0">
                <a:latin typeface="Arial" pitchFamily="34" charset="0"/>
                <a:cs typeface="Arial" pitchFamily="34" charset="0"/>
              </a:rPr>
              <a:t>в) Краків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5. Назвіть столицю Польщі.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390800"/>
            <a:ext cx="8676456" cy="44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а) На честь якогось короля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б) Кий, Щек, Хорив і сестра Либідь</a:t>
            </a:r>
          </a:p>
          <a:p>
            <a:pPr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Варс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і Сава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6. На честь кого названо місто Варшава?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ik:Collage of views of Crac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64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://west-pearl.com.ua/wp-content/uploads/2010/07/torun_citu_po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3157120"/>
            <a:ext cx="4716016" cy="3700880"/>
          </a:xfrm>
          <a:prstGeom prst="rect">
            <a:avLst/>
          </a:prstGeom>
          <a:noFill/>
        </p:spPr>
      </p:pic>
      <p:pic>
        <p:nvPicPr>
          <p:cNvPr id="14342" name="Picture 6" descr="http://nikasafronova.com/wp-content/uploads/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5" y="0"/>
            <a:ext cx="4716016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lik:Krakow rynek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sp.krakow.pl/geo/gify/krakow_barba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52053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Waw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3952875" cy="3162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http://www.tourismtome.com/fcache/aHR0cHM6Ly93d3cud3JvdGFtYWxvcG9sc2tpLnBsL05SL3Jkb25seXJlcy9DNEFGM0RFQS1EMjYwLTQxNjItOTUwQy0zMEY4MEFBOUU5QTAvNzcxNDYvd2F3ZWw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040"/>
            <a:ext cx="38100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58" name="Picture 2" descr="http://www.saga.ua/files/gallery/albums/6/8107ed0fb8253b0a6aeb5583e63d7adf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552" y="260648"/>
            <a:ext cx="4032448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5787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000" dirty="0" smtClean="0"/>
              <a:t>Прапор  Польщі</a:t>
            </a:r>
            <a:endParaRPr lang="ru-RU" sz="4000" dirty="0"/>
          </a:p>
        </p:txBody>
      </p:sp>
      <p:pic>
        <p:nvPicPr>
          <p:cNvPr id="4" name="Picture 2" descr="Файл:Flag of Polan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6507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000" dirty="0" smtClean="0"/>
              <a:t>Герб Польщі</a:t>
            </a:r>
            <a:endParaRPr lang="ru-RU" sz="4000" dirty="0"/>
          </a:p>
        </p:txBody>
      </p:sp>
      <p:pic>
        <p:nvPicPr>
          <p:cNvPr id="18434" name="Picture 2" descr="Файл:Coat of arms of Poland-official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8387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uk-UA" b="1" dirty="0" smtClean="0"/>
              <a:t>СТОЛИЦЯ  - ВАРШАВА</a:t>
            </a:r>
            <a:endParaRPr lang="ru-RU" b="1" dirty="0"/>
          </a:p>
        </p:txBody>
      </p:sp>
      <p:pic>
        <p:nvPicPr>
          <p:cNvPr id="16386" name="Picture 2" descr="http://upload.wikimedia.org/wikipedia/commons/thumb/7/70/Collage_of_views_of_Warsaw.PNG/330px-Collage_of_views_of_Warsa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560840" cy="4824536"/>
          </a:xfrm>
          <a:prstGeom prst="rect">
            <a:avLst/>
          </a:prstGeom>
          <a:noFill/>
        </p:spPr>
      </p:pic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3131840" y="6065912"/>
            <a:ext cx="3744416" cy="6034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err="1" smtClean="0"/>
              <a:t>Варс</a:t>
            </a:r>
            <a:r>
              <a:rPr lang="uk-UA" dirty="0" smtClean="0"/>
              <a:t> </a:t>
            </a:r>
            <a:r>
              <a:rPr lang="uk-UA" dirty="0" smtClean="0"/>
              <a:t>+ Сава = Варшава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uk-UA" b="1" dirty="0" smtClean="0"/>
              <a:t>НАЙБІЛЬША РІКА - ВІСЛА</a:t>
            </a:r>
            <a:endParaRPr lang="ru-RU" b="1" dirty="0"/>
          </a:p>
        </p:txBody>
      </p:sp>
      <p:sp>
        <p:nvSpPr>
          <p:cNvPr id="26626" name="AutoShape 2" descr="data:image/jpeg;base64,/9j/4AAQSkZJRgABAQAAAQABAAD/2wCEAAkGBhQSERUUEhQWFBUVFxQXFRgYFxwcGBYYFxUVFRQVFxwYHCYfFxkjGhcUHy8gIycpLCwsFx4xNTAqNSYrLCkBCQoKDgwOGg8PGiwkHCQsLCwsLCwsLCksLCwsLCwsLCwsKSksLCwsLCwpLCwsLCwsLCwsLCwsLCwsLCwsLCksLP/AABEIAMIBBAMBIgACEQEDEQH/xAAbAAACAwEBAQAAAAAAAAAAAAADBAECBQAGB//EAEMQAAEDAgQDBgQCBwYFBQAAAAEAAhEDIQQSMUEFUXEGEyJhgZEyobHwQsEUIzNy0eHxFUNSgpKyB1NiwsMWNKKz0v/EABkBAAMBAQEAAAAAAAAAAAAAAAECAwAEBf/EACsRAAICAQQBAwMDBQAAAAAAAAABAhEhAxIxQRMEMlEiQmGBofAUI1Jx8f/aAAwDAQACEQMRAD8A9upDFfKpDV69nm0UyKzWK4CuGpXIKQWhWAEQnqWMadVnBqLSIGolc04J5OiE2sGmMU1c/EckrTcDtCdz81zSVF07K03HZNNxB8kua7RyVf0xiQYYrVBlmLrGqsKbr41sGCkjU81SCYraA90rNAU55TVPBEszW8huV1KVLJztW8CT2oRYnhQJ2XPwqZaiQj02JBiqWpvuJ0VHYcp1NCuLABq0cFwgvuTA/NRgeHkkExEhbZcAI0UNXWrES2npdyMKvQNM5QZnSFJY9xAIiVttoNF4E80Boh0qPl/GSnjBP4NTABMn11WbUw2Vxg226LaxFflqkKjEI6ku2M4R6FQVDqqpWmfJGo0JEnmqtJK2Im26Q7SxMC6q9xMlDDhH0S9TFQoV8FS1ZLtBVH151KbwmKDQm4QOQtGg7/D7odWpJRavErWSL8USZQVsLwFJClKGouT7QWaNTBNjRJ1cMRfZaOJruaBtbRB7wv108kIaklkSUIsz4Up91FCdhlZayZJ6TQvKuCrGgUWgQNQi5YwBRzkpTaToERxdvKZFURZQK+YgaXUHO3wXUK7EzTJ2UVMOW6ha5axovZJYh4LrHa6C1LfBnD8iJpqe6RXFTTplxgK9rki7TopTbHotR1R0CRsEvTwDib2HNaGSAN45qOrJOiunFq7Mus6TaWn5K7KTnalHNOVLyANpSb8UNtzYFrcpgXKXxDnBWrVryEF0m5VILNsScug1DFloRxiZE7hIq7HxojOC5Roz6NSnVJFyhvN7pX9JdGiG/Fcwo7WVsNUJS1Rx5qrsVyVHV5VI4EeSrp3V+/gIzWyOdvZI1aJVHLdgRLaS/FwlH4hWfQcqGieSFBshtZGY9DZQRm0lg2EaZXBiim2E1TwRInSdAhe0OGJELlqMwA3j3XI+aKB45FcVXJK5tQt2QgrVKtgo/goWfXJMqO8KG1sq4COAF2VOQUhhKgCPJXZVshdcGq+Q7KIDL6lVpUoMn6KpI5oLq3mlyw4Qziq86JSmySuL9iVUVADqnWAPI1Twsm/yTVOiGaJGni4RP0yRv6JHuYUkhtlS+6vVr2gBZ5ru5FVOKchtDYVkkmDHVRWpecpcEyoMp6FslENSRCG0LoTOhVZfKFxaq5VLWrJ0Zq+ggq2VcoO6sQOXzVqL4tzS38DJfJ3h2Cis4clcvQHvalWRigrclV0KcwI1hDFHzTp0K8k910VTRVD1UiU+5iOKLto8wj0aLd1SkwnUgA7lXdRHNTlKykY0XFYFwGWRy/NHrVhss6q+N0LvjzS1Y1mgMSRuFyzTUXI7TWEfXDRLnBo5kgfVZ9XtHhwSDWbblJHuBBXy/vyBMEze4OsAH6fVUONvf6hBSXZJtn1RvaPD/wDObfzP8ESn2mw5JAqtBHOwPQnVfLcOc8eJrZi7jAE+l0/U4S6JDqZtNnHTncARdG4/IE5fB9JpcbpPMNqMJ5ZgmQ+V8cFbz0N7JtmIe1uZpdB3uB7o4BvfwfWMykFfLaHayrT+Go4jkfF/u/JPM/4iuaJcWu/yx76efshvj8jJn0WVBA5LyWA/4iUHwHBzSeVxP1W1T49RcJFRvrY/NZO+A2jRnkpFYhIDi9I2FRh/zBVrcWptuXT0BJ9giazSNSd1bOFnf2nTtLgJEibW8509VZ2PYPxt0JsQbCJNuo90A2Ouf5ri9IUuKU3CWvaRzB84XVeKU2mHPaPX2/P2WMPh6mQs3+1qR/vGf6gop8bokgCqwk6eILGs2BpH5oZMJUYoH8QPqobUlag2h1tWeQRTWiLhZ5cdhPqPzVDiIH5SJ28/MJHKN0OoyaseNS+qG9/kEnicexhLTUphwyktLrgEgZp0i/NUHEqZIAqMJJgQ5p2J2PkmTT4Faa5Gu8VXVVTvOinvEwpwhFYQOaEKsKDUWdsKwMOqNjQyquxEjdAzqpKFGss53VDjyKkuUZ05iR6qVweuQsx8HrcVcXAOJMczNiBHpEXVmY0OdBgjb+OyQdX7yJBMXOXU6a62H0QcW5zXHKIB1EGwMFsm99tZ1XGogPX8N4a4hr/1ZZObLmidfC4Wi4uJ380OpiIee8qCxcfA4QASCdNpk3sF57COqFrmua60gyLghpJEHf8AkmOGsLK9MiRL2j3dBsm22Mehw2HrVahhjYAuHuY0GZDQM0A6TASeJq1WF1NxMCfCDmbOoILTld7/ADVMfi397UkgSRMWED4bCY9N0pU4gcwzvB08RiekbJd14FJwvC6ryZa8hsWuCZmItYWVcRXD3Um5MmaAY0gHwlsxLgLSTcrewvaGk6kA8UXOIyFx8LgLgHXpzV6fE8G0CGUSdPxmRuSRHmm3O3gOODJ7OvMveXiad2cs1zOl7ge60Kval7nHK43kxtty9E2ziOH0ZRbBs7KK58Pp1PLU3VaDMNP/ALV19corSQYJ+JpjQfylHdm6N1SZGC7ZVKDTIDnlwMnSBsQPi91r4DtpTL+9rMbORudsTJBjwT6fNZNXCYfQ4WuDtepPI2yg897qn9m0I8OGxQMQYG2tpbqlbCrQ1ju3OYBraVFkx/diQJJ35/fngUuNuYTESc2a0WMyLdSl8WaBfY1BltlytJta5zC/Mo9PggqHOO8DXTE923WdC+oJGnsisdiNtnoeFdu6lWpSZXc00mwIy3sDFwCTpEE/mvS/p7KhJBBzHexA0nqJFzzK+a4XHYWk4R3sgjkZIkH8UXke3Vew4XRqO8VNtUMqQR8MQdLgkz6LTjZfTlSor2nxWQ08rnCSSYN/haNjp4ivJ4jiFxqL2/Iz7r3nHuxuIeAQypPi0YXG8a2tYaWXh+Idm61Nx7ylXa0T4jSdE3i8WB5oKK7E1LbCU+0T7S1pIgZryY0J8S0eDcZq1cRTYXACo9jfECQ3M6Js8TEzrssfDcIJjWbxLHATyLjtO6e/sCo1wylhAAPxsBnfU7Ku+MVVi5fJ7zH18LSqFj8Q3MImKbyJ5A5jfyn3XksX2rhxDQ3KJiQ4kibGC60iOkrPxPCqxefhMZZIcCDmPOInnJ3Qn8AxBcYZytJv5SJHz3UVT5Gbl0e07OhuMp1KuamxtPKHB7iMszB+HQ/VOUeHYRpaar6ZD7MNN75DgWl05WSIaSb/AC1HgcNUq0c7C1zWvF4cbgEWOxg8xKn+2gHtiZaQSJGsiYhvhtHOEG9vAdzfJ9J/9OUyJz1pIplwl9y4kEGZNo1ItN4Xnu03aKpg67qVJxc2ABnElsZbjwtmen8VTDdpXNbVqRUjwMolwOjQ4wTGWWnynlGi8hxDHd47M/xOJuSZk+qdakuwOMUrSPScJ7c1Cx3eZnmbEFoERefDe6bwvbGq4xAvNyQB5D4ei8fhqRqkhvhgE7wYEkWHJTXpkeGYN9LxzRU2LVH0Gn2gqFwBNOOYJI1jZk89tloHiBgEPBGmYAZTG4JIt814zs5XpNd3dceF2YugkfgbAiRyPuvY4LEYBlJ1ZrpYCGua9o1dBgAfigH2QernkrGMWimI4o9oGRzHkmCP8NpExJM+QPnCLX4kW0w5ozkftI+FtiZB3GirXo4TEUu8ohrYdfKC1zYy/EJ87nS1l5bieHyOLaTX2LsxkmxkWAMkRN91nr0g+LtEcY48alSWh8AZfDVc0WJvDRH2FyxKWl5EbER56G41XLketJ8m4/4efFIAFzRkbIsbmYsTyJgmB5hZteqTdrXB3MSTsb+yaOFe4hrWjNoAHCTEgxfrbzTlHh1dpvTy9T+UrqVLLZES4RT+IvkmN5giI/hZa2Ee1r2OhohzXGQTEFp2M7c0Shw4k+N7mc8rGn6vCMeD0udR37xAHs0fmg9aC7BuSFeOYoOJdT0cS4mMoBNrTJ+ajs5xGnQqlz2h0iIyh8k3PhLgAdp6rYqyKZpsDWAiIDRfe+59SsejwKpP7IP82uieoNvopR1I9G3fAXH0DiapNJvctv8ACIb/AJspguPlMJ/gvDa9Im7KkiwLo9RIU4TBFmudnMZ2vHtmP5LWw+IYwyG53bF1gP8AKNfUpHrzi+qFvOQlLFV2mCxjT5kpyliK507v6rOr4lzzLjJ6D2CsxjtRIHPQLL1bvg274HK2GxDtXM/0ID+G1iINSOjQm+HY/O4BpzgTmcPhB2AO58gtJ4XbB7ldDHjD2MYSSXOJNyjt7I0zGaYHOTHQBeoDFZzE4KPPcK4OxvwWAJuWQf8A5CVrU8PBHwm4mRqOVoTDYV0HBPlBToLV4tWa8FpADT4AHOAaJBaIB8QEAXJWdx3i9R4pDPV0Jf8ArXOaSXcnkgQOqNiWhIPpyQl8eSj1X2Mtc54ECw0zGXf5jueirVoH/AB0TNBtkctSS0YiXYqODOdlDXMkgHKXHeIggETe4tCHxLhLqAl0T5GwmfxEAHTnuOaO5iBi2F9nGRyNxbRJ4UOtvaKYau0tBFV4N5bmc2I84I1keitUzvaWhrXjckioeep+H5KowwDQAB6W+iEzBNzZsonSd0vhfQLKV2HLDqLI86cdLiD81nuwFFx8dFp/dc9v/cfoth2HA0t0t9EF+bnPW/8AulJ49RcAsVwnD8Myf1VQWgfrQct9RLL+srT4fiKFPM0B4Y8DPMOcSMwbvlAAcfwpVtL/AKWn5fQj6Ke5G7XDoZ+o/NL/AHI5DbMo8EPeFwr07z8Qe3pYNI+aFjOB1m04puZUHxGKjbGBtMmADoLrY/R27OPqP4AhDrUCGy3xRyg723n5Jd8u0G2ZuHwVem6TTJMAkFvhcJkOGkzFhrdDwvF3sqlwILngnWbkGZvMid1Stj3tB2+XySnDmMNS4IcQTJMAbG+39FN08jwvcOY1xD/2ZqcnTPUeV5tsuSOMwLmus5wBgwCRr6qESzTvg1aopuMwWnyywNdBtqpZQYf8fsFiuxb/APmP94/2gKM7zq95/wA7v/0q+Jt5OJx+T0LuHgXaHOHWD7ZUM5W6ho/ef/MLHo4Fp1E9b/VPUMAwaMb/AKQqf019iug39pMH95SH7paT8gSqjHtf+J7+jHn6iFFfDjkPoj8PowU39Mm8tmtFqLXHShUd1LWfUkj2TNPh9Un4KTP3nuefkGj5p9lS3JE7xOvTaa6CqFmcHefiqx5U6bW/N2YpqnwWkDLgXnnUcX/ImB6BWD1YOVFCK4QwyHgWGnyVHVEF1RUNRMAMHrqj0EPXd6iay4K4uQe8XF6IC1RyAFZ70NpRFG6b0w16TY5RUxjA4NJGY6BK2MhtxQys3HcbpsluYh3kJj8li4bizmuzZi8E+IE6e/3ZReok6Gs9RVqhoJJgBJVuLMDZDmk3sfLy2WPj+KB5BiIBgk891mZpqS3TpqdieZU3rZpBrs9nhMWKjA4brnQsPB8SfTbDgCPwHT0MLPq4hznyCR/O506lN5kkKetbWaCBIk6CfRGmy8MK4D8xk3mDeddfNOO4/UdecsbD7/iitZdmNriOIDAT4ZF7nTkVnDtI6AGtDSD4nDxE32zaBIVsXnEl0nR2085T/DMTQYe7qNDpjxQCBMHe/LRcmrPezq9N7uaA8SxlOQ5k+L4gW5d9t/VZ8g/u69OZC3eM8DohktbliYABFzEEyVnYbE06VMMdRDiJhxnXUZuZ1+wpJRXB0+p0ts8sx6rnEyA0D781y2sNgcO8E1KhY6TYOgRsYIMe65PuRyLSvsR7tEp01fKrNavSo5Ww1JqappemjtKdCWXciUUKURhWCOterNqJdrvv7KtMoDDQqKQ/zS4KsHIBDF/3/VVLkPN9/wBFxKxgheuD0LN9/wBFBcsYL3ijMhyulEBYvUAoZKpUrhoJdoFrAHqYoMEyOk69F5nFYkvJdmhx22jSJ9kzjccHHSI33AO6y68gibi/5e64dXU3ukOixd7hS3x+HmdPr6IQrg6H0+SqASQRrr9+6kkYK5tjO2l+k3XUaxbpqbHpuooMLjAdafXykKatLK49dedkQ0SXO122/n7K1OpGsX+4SmRxduJ+/bT3R9GgwQTeZ5T7FZxCsMFisaJAywP4xf3QKeIMiRG0+WirinARlFzrext7g6oVKsZzOkiLR9222TqKoZ8jrXgjXX7IshufflGvn9391OFJ99PzhDxLHO5R5fwhKlmhTQwvGqmVzJJHKdyL+abbj6sDR7XEgtdoNJ5X0WJRpZRYeXstKjigGwRvAIJDhvaD9ylaV4Kw1ZdsRbiy2xvBtFrahcrOfyBI6j+S5bagYNeFZoVVYL0jlCtRQUBpRAUbAGlXa5AzKzSsEZFRW73yQA5WFXqOiAwcPVg/ogh33CsHnyQCFLlElCL+i4lYxfN9/kuz2Qw5caixgjnrs6Hm+5UFyICMRi8gk/1WVW4kXHUZSNNQL62R+I1W76rJYQ0yDcz98lyamo7q8BDPpwfCTtc+ao18E+eo533RquLaWAOuRqed9CjYqnRNEObVAfrDGOJGkAkgN1n2Uks4YyViLmAk5YIsIJvNwJ3iwWZWxGU2EHQCfYjWbxeU1SxjWmwcTl8RBt/RE/QnVHufkaxrMpExo8mCGkySS066QVSOOUFRsHgX7TlHxGbaX156q3dPe4Bokb75dbOvYwF2KxBaxrQABOaQACSBuQJi9v5BQzG1SAGVHgAggB128txGg9lsdhpI1KlRrKeRwdnIsd53iOXLRZAqPc3UAggAEAQZJ+d7XRyx7iQ+o+q7QS45Ykbk2E6nmuocKZUqZC4McGyJuC46C+0IuV4ClkQ4jSfOjbR8MXEWI9/qhPqjKIaZ0nbz2uFu8Y4O2g1jRIeRL7+wH9dl5uoToPO17yss4NJUPPx0ADSBFtJ87c0xTxecQIm0CBNuR5pLD1O7gVADoYEew9hf5I1XO45W0r3OlosQbXBCRxQy3NYH2vO5A2sLaD0B0+aNX4O/uTWzNMlvhaQXGdSA2dNYCysHh3FpsNeY6RrJErVwkjKyT0b52KR/SVi1xJWVpU3AAS0HeQd7yLaGVyarUe8guLSQALkTGonzvvzUqdh8S+AWGxGduaCOvLn0RgqZl0r1DgDAqwKC0qwWMFzK4f8AZQQ5TnWMMBx8lZrvL79UuHff8lYP6/fsgEOH9Qpa/mfv1QRU2+/Yq2crBDd50UZvuVFGk58hrS+IJgTHI2PktZnABTYKuMqDD09gf2jvJrNZ9z5IWMotmZSoucQGgkusALkkchuU9jOFtw4BxNanRLrhpl9SP3GA/VY1LjVU13t4f3mWHhji0ZwHOaTmc0QCYiToORutfhPYoT3uLJq1CZLSZbPNxmXnr80Gyy04mf8A2vQa3xd7U+Jwc1gaCAXgNl0lk+ug30NT4yHg9zgXEbve57o/6vCGNtruvT1gxgawMZTZLnlzQ0XbTqBrYiT8WawOkbyLnEiow5HAyNWkGJSNuijjH4PmuJrXknb6cgErVLiw+Lb5L2NHs48y1zgGl0ugXdF4nYaaIVLsw2o0w6S02tYzBnyt+S5lBkdjPD4RzjYT12n2Wth3jNOXNpaRfeRe91s1uyBcCGwIcOehHsTCx+Ndm30XMh9nEzcgNMakkeXyTbbYu1oilwurHf5ZpNc8uiC5rMxa8huuZsF0JmvTp/rO6OYZmtY4TlLabYe4RYlz3u9GhafZE1M75eMoPiZEh2YNyuadBMHdYlJmR1WkyIa97xlkgMeJaPR1hvfyTtfTgboWAkgm8RGttyQFBp+UdPlH3snRXYGOblD3w095JAEgEtiAQZ2Cznuk5bxqYjQbqVNE+xrDYYOabgGbcz7DSD7SmsNgmuD3uyuLSGtYSR8LWgn4hvNj58wsWs+7YlpFwPqfPZEk6sHi0u4xf5C90ywMmV4lxI1ahc/MYkASSG2sAOVj8khVBzCbSTby/Lmr5DTcSTmPO9/5KmLr5nBzbR+WmvROuTWb/ZbgbcTicj2w0ZnOhugbYAOJ1zOG2i+iuo4bAsLMv7S977huWTtEwF8+7LdqHUXuDQ1xdlkuJFh53I1J9N19B/S8NiKjc7P1kAQfImYgwBb1tqufUu8nsejUdn0+48P2k4uDVu05fh+DLOhzCNTBm/msmnWbmAzANcd+c/iJ6ar2vanhdPEVsneQ4AFgiZsCZvyEe114DinDnUXvFXMNIgATabxtaxTQSaoh6jScZ7uTfP6PpNQ5fDMkAxa3hNtvRcvMYbHPjVxudCeuxXJ/GT80P8f2PQypBVJUyu2zzqLgq2ZDldm+/wCiBgubqpDvRCc5SAsYKHFWDvJXwmBqVXZabHPdyaJjzMaDqtutwFmGoPdizTa9wb3bS8Zmw4EkBpOozCAHbIWFRb4MRrvsRH0W5g+y7sne4hww9EauqQCf3WzM9fRZz+3GHw8DB4fNU/5lY5jP/Q0R/wBvRKf2VjeIP7zEvcxu2bWOTGfh+XqlsstKvcG4/wBqKTXU2cNFXO0Fjnn+8kyHNaBLSDMadFfh3Zevin97jXvv+Enxu8iT8I8vovR8H4DRww/Vtvu43cfXboFpyg2VB4TB0qI7ujkhtiGTYwDBJFzBHuikpagb1P3/APx00UlKYriKQcCDv0n0kJfCYFtP4SfUj8gEyRKgUxMwJWMW/SBT8boIb4oOhi8euizOG8V74Pc5rKYznKGugZTdjYIFw0wYsYVON8WpsY5rjJIIgCfdeLfUbAuZB08o1ifNK9SsE5Ome34hxFjIyuAcS2CCDILhIibmA6PNeI7RcdqVXOaXDJJFtIzSDEagAXvEbqtI5xlBjcCTtMGNCblA/Ri4wYFtz0tcfcKfkyI5tkcLxRY14iQ9sEg/iaSQ4O5GTp0S1eu9riWEwWxzsCCLn7sEWs0sGh0t73+UodLEZnRpe14sfRDc3kAlgsSWulwnrMgc/Ja9MguBABBg328xp5fzQGYRrnA5sosLkAnnsrYQZT4YdEybxAEb89/VCTTygUCxLM1ZrctyDdvLmeQTbcKY0PU+9vn7qpdVFNxOUE/E6b5ZIY2NlelxxhcAQZ0mYgaWv0+aDusDKuxXG0m/DpN76z6LMrva0ZQ3oT5gHdamOxzDIDgM32brDxFUkxGYNJ/kDyCfSTfJi9GoQQ5pmOVjHWLQtyl2tqhzXZ7sAAkCRDY1EajUaLzIatjg3Z84kw2oymbWcSJkgGIGvl7K01GrZTSlO6hyM47jtWoSXjPAF8rZMTecsq9OvVqim3EZ+7e5oDyA53hloDSdvW8EygcR4I6i2O+p1NBDCTByyRIsReJ5oZ4jXcwNMuDJIBaIaYi1tbG/WVPFYL+Rxf1t/wA+QPHcI2jVDaby5haHNJi4uCfCYAkG11yniWIzFmZoMMAEaAS45fSSFCpF4JT27nRugqZUBq3MF2Ve40S6pSaysRHigsaPizZol1nDKJuPNWOZKzElWaJ0TVSrQZka4l2V5FRwe0OLJMQ0z4hN4aZ56Q5X7e4fDiMFhxmH97Vu7qBr8x0QeBowcg3DOyOIqjMW92zUvqHKI5wb/JFq1uG4Wz6jsZVH4Kdqc+bpv7novO1cRj+IGXF7m83HLTHQCx9AStXh3ZBuGc2tUBxDmuDiwENZa9813C0RvPqlKqEUDxHb/FVv1WDpiizZtFvi9XRbqAFTBdh61U58TUyzcgHM89XGw+a3cFxegajBSpij3wc5zQRAIzOaABDQYNwBy5LaBSlBHhnAKND9mwA/4jd3udPRaSpmUhAB1V5AlozRE3gNbIzOJ5ASVDMQC5zZu2Mw5TP8COoPJJ8bLu5c1ky/w2JGxcQ4tvBDSOpCy28YIxdR9V1TL3dNjWuDQ1gHiILibkF214cbIpAbN/Da1P3/APx00xTplxAg3MTFpsIzaA33KxsDx2m41cpJLXA2GoLGgR/pPyXme0vaitVH6OxzrVM7W0x42uAGQSDzAMxPnosknyI9RKu7PdPqBsyRbUzb05rOxfHGtBy3gb/luvP4WliqrjUxDqbXENzZQDUeQAJediYm2+ydrUQGG0wOfWeihqTadIfNHmqlUvcSOZPW6W/RiCTpJPvuj1cRFhIn5Ty3UUsXkHhDTBOonUR/FQRzGY7Ew6DqARmF4t9+51U4TEknQkXknlr9YV6uHzXZ4jew3v8ANRhaTmG832i1yL31MyVXFGDVGZgRBBI5/cLHxDXlodmGbQN3EkyOmpnz81qOzEkkR9dxcfYSzKokZtJG15Mz0BKaGDF8JgnAAVCYLRqflY8yfdNYkFgDQPT/ABAScvv+avRrEtabHQz73jnM2XPfmcXgjNBBi5F/FMnmDPVI228hFqjnOcS4lrRzPp67pHFFzgIAEudBywY1B9ud0Oq4udmc4hs2GpA1FvVaBwj6kEOzmwbN8w1aAqe3kxlPwpmCevXefvdauG4ecpa2dADG+uv39Vq8K7Mh5yVHlpcwlrWwCSSYacwtdpBta11qcP4GaVMgnOYa8NAM+IZgCYtYx6WlCeo6LaWjKb+k8ozAADLUbkgwSYi02nZ2tkRnB85hovB3i4vMkxPVes4h2UrVMj/iLneJobGVsfFJABPUb6ofGeywo5G03uc5xNjHxX23EW9Ei1PydEvRyWUsGBhMO0Og3cBcHUc5HNL43G5T+zkSCHEfMD391fiuAq05zsyiBDmg2DhLQI01Otl3ZSs19Z7a1Q0xkJzTsC20fi669U+37uSPhuai8GNxfibu8lhyggGGmGgmdLmy5MdszS/TKnclrmQy7RAJyNzEDquXTFKlgSaqTR6/gtIOr02uAIJEgiQfQr0Ha3DNa6rla0ZGAsgAZSbkt/w35KVynf1CwPlj6hNySSdSTcrZ7E4dr8QA9odr8QB+q5cqLgtqH0xoSnGh+oqfulcuQhyhZ+1niOHftKI2/RXW/wAtRew7PVS6k0uJJvqZ+q5cmn/P3BE1grLlykOTslcbTAaXAAOMSQLm0XKlcgEyOy7AXYiQDNZn/wBSUx1IAEgAGYkC8XspXLn1if2ILh6hyi523VeMWpmPvRcuSLgZ+1nlaot6/wAUpjTA9fyC5cmgci5NbhB8bf3HH5BWxrb1Oh+gXLkvZVcGfUPgHT80g1oNekDcGowGdx3mh5hcuVoCI9B2hEMAFhLrDSzTC8s63eRaaoB8wcsjp5KVyGj7R2bOLwzS2qS1sgGLC1go4OwZiIFsseXjUrlO/pAegwrjNd0+INMO3Hx6HUaBb2PquFbAAEgGjTBANiM8R7KVyEeGdEHSH+I1nDEQHGIbafIJbiDZxlCeZ/2E/UD2C5cl+5npaLe1jvEaTSDIB+LUcgIXzDtjQa3HZWtAbmacoAAlw8RgWk2nmoXKml7v0F9R7f1R5zj1MDEVAAAARAAsPCFK5cu+PtR5Wp73/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hQSERUUEhQWFBUVFxQXFRgYFxwcGBYYFxUVFRQVFxwYHCYfFxkjGhcUHy8gIycpLCwsFx4xNTAqNSYrLCkBCQoKDgwOGg8PGiwkHCQsLCwsLCwsLCksLCwsLCwsLCwsKSksLCwsLCwpLCwsLCwsLCwsLCwsLCwsLCwsLCksLP/AABEIAMIBBAMBIgACEQEDEQH/xAAbAAACAwEBAQAAAAAAAAAAAAADBAECBQAGB//EAEMQAAEDAgQDBgQCBwYFBQAAAAEAAhEDIQQSMUEFUXEGEyJhgZEyobHwQsEUIzNy0eHxFUNSgpKyB1NiwsMWNKKz0v/EABkBAAMBAQEAAAAAAAAAAAAAAAECAwAEBf/EACsRAAICAQQBAwMDBQAAAAAAAAABAhEhAxIxQRMEMlEiQmGBofAUI1Jx8f/aAAwDAQACEQMRAD8A9upDFfKpDV69nm0UyKzWK4CuGpXIKQWhWAEQnqWMadVnBqLSIGolc04J5OiE2sGmMU1c/EckrTcDtCdz81zSVF07K03HZNNxB8kua7RyVf0xiQYYrVBlmLrGqsKbr41sGCkjU81SCYraA90rNAU55TVPBEszW8huV1KVLJztW8CT2oRYnhQJ2XPwqZaiQj02JBiqWpvuJ0VHYcp1NCuLABq0cFwgvuTA/NRgeHkkExEhbZcAI0UNXWrES2npdyMKvQNM5QZnSFJY9xAIiVttoNF4E80Boh0qPl/GSnjBP4NTABMn11WbUw2Vxg226LaxFflqkKjEI6ku2M4R6FQVDqqpWmfJGo0JEnmqtJK2Im26Q7SxMC6q9xMlDDhH0S9TFQoV8FS1ZLtBVH151KbwmKDQm4QOQtGg7/D7odWpJRavErWSL8USZQVsLwFJClKGouT7QWaNTBNjRJ1cMRfZaOJruaBtbRB7wv108kIaklkSUIsz4Up91FCdhlZayZJ6TQvKuCrGgUWgQNQi5YwBRzkpTaToERxdvKZFURZQK+YgaXUHO3wXUK7EzTJ2UVMOW6ha5axovZJYh4LrHa6C1LfBnD8iJpqe6RXFTTplxgK9rki7TopTbHotR1R0CRsEvTwDib2HNaGSAN45qOrJOiunFq7Mus6TaWn5K7KTnalHNOVLyANpSb8UNtzYFrcpgXKXxDnBWrVryEF0m5VILNsScug1DFloRxiZE7hIq7HxojOC5Roz6NSnVJFyhvN7pX9JdGiG/Fcwo7WVsNUJS1Rx5qrsVyVHV5VI4EeSrp3V+/gIzWyOdvZI1aJVHLdgRLaS/FwlH4hWfQcqGieSFBshtZGY9DZQRm0lg2EaZXBiim2E1TwRInSdAhe0OGJELlqMwA3j3XI+aKB45FcVXJK5tQt2QgrVKtgo/goWfXJMqO8KG1sq4COAF2VOQUhhKgCPJXZVshdcGq+Q7KIDL6lVpUoMn6KpI5oLq3mlyw4Qziq86JSmySuL9iVUVADqnWAPI1Twsm/yTVOiGaJGni4RP0yRv6JHuYUkhtlS+6vVr2gBZ5ru5FVOKchtDYVkkmDHVRWpecpcEyoMp6FslENSRCG0LoTOhVZfKFxaq5VLWrJ0Zq+ggq2VcoO6sQOXzVqL4tzS38DJfJ3h2Cis4clcvQHvalWRigrclV0KcwI1hDFHzTp0K8k910VTRVD1UiU+5iOKLto8wj0aLd1SkwnUgA7lXdRHNTlKykY0XFYFwGWRy/NHrVhss6q+N0LvjzS1Y1mgMSRuFyzTUXI7TWEfXDRLnBo5kgfVZ9XtHhwSDWbblJHuBBXy/vyBMEze4OsAH6fVUONvf6hBSXZJtn1RvaPD/wDObfzP8ESn2mw5JAqtBHOwPQnVfLcOc8eJrZi7jAE+l0/U4S6JDqZtNnHTncARdG4/IE5fB9JpcbpPMNqMJ5ZgmQ+V8cFbz0N7JtmIe1uZpdB3uB7o4BvfwfWMykFfLaHayrT+Go4jkfF/u/JPM/4iuaJcWu/yx76efshvj8jJn0WVBA5LyWA/4iUHwHBzSeVxP1W1T49RcJFRvrY/NZO+A2jRnkpFYhIDi9I2FRh/zBVrcWptuXT0BJ9giazSNSd1bOFnf2nTtLgJEibW8509VZ2PYPxt0JsQbCJNuo90A2Ouf5ri9IUuKU3CWvaRzB84XVeKU2mHPaPX2/P2WMPh6mQs3+1qR/vGf6gop8bokgCqwk6eILGs2BpH5oZMJUYoH8QPqobUlag2h1tWeQRTWiLhZ5cdhPqPzVDiIH5SJ28/MJHKN0OoyaseNS+qG9/kEnicexhLTUphwyktLrgEgZp0i/NUHEqZIAqMJJgQ5p2J2PkmTT4Faa5Gu8VXVVTvOinvEwpwhFYQOaEKsKDUWdsKwMOqNjQyquxEjdAzqpKFGss53VDjyKkuUZ05iR6qVweuQsx8HrcVcXAOJMczNiBHpEXVmY0OdBgjb+OyQdX7yJBMXOXU6a62H0QcW5zXHKIB1EGwMFsm99tZ1XGogPX8N4a4hr/1ZZObLmidfC4Wi4uJ380OpiIee8qCxcfA4QASCdNpk3sF57COqFrmua60gyLghpJEHf8AkmOGsLK9MiRL2j3dBsm22Mehw2HrVahhjYAuHuY0GZDQM0A6TASeJq1WF1NxMCfCDmbOoILTld7/ADVMfi397UkgSRMWED4bCY9N0pU4gcwzvB08RiekbJd14FJwvC6ryZa8hsWuCZmItYWVcRXD3Um5MmaAY0gHwlsxLgLSTcrewvaGk6kA8UXOIyFx8LgLgHXpzV6fE8G0CGUSdPxmRuSRHmm3O3gOODJ7OvMveXiad2cs1zOl7ge60Kval7nHK43kxtty9E2ziOH0ZRbBs7KK58Pp1PLU3VaDMNP/ALV19corSQYJ+JpjQfylHdm6N1SZGC7ZVKDTIDnlwMnSBsQPi91r4DtpTL+9rMbORudsTJBjwT6fNZNXCYfQ4WuDtepPI2yg897qn9m0I8OGxQMQYG2tpbqlbCrQ1ju3OYBraVFkx/diQJJ35/fngUuNuYTESc2a0WMyLdSl8WaBfY1BltlytJta5zC/Mo9PggqHOO8DXTE923WdC+oJGnsisdiNtnoeFdu6lWpSZXc00mwIy3sDFwCTpEE/mvS/p7KhJBBzHexA0nqJFzzK+a4XHYWk4R3sgjkZIkH8UXke3Vew4XRqO8VNtUMqQR8MQdLgkz6LTjZfTlSor2nxWQ08rnCSSYN/haNjp4ivJ4jiFxqL2/Iz7r3nHuxuIeAQypPi0YXG8a2tYaWXh+Idm61Nx7ylXa0T4jSdE3i8WB5oKK7E1LbCU+0T7S1pIgZryY0J8S0eDcZq1cRTYXACo9jfECQ3M6Js8TEzrssfDcIJjWbxLHATyLjtO6e/sCo1wylhAAPxsBnfU7Ku+MVVi5fJ7zH18LSqFj8Q3MImKbyJ5A5jfyn3XksX2rhxDQ3KJiQ4kibGC60iOkrPxPCqxefhMZZIcCDmPOInnJ3Qn8AxBcYZytJv5SJHz3UVT5Gbl0e07OhuMp1KuamxtPKHB7iMszB+HQ/VOUeHYRpaar6ZD7MNN75DgWl05WSIaSb/AC1HgcNUq0c7C1zWvF4cbgEWOxg8xKn+2gHtiZaQSJGsiYhvhtHOEG9vAdzfJ9J/9OUyJz1pIplwl9y4kEGZNo1ItN4Xnu03aKpg67qVJxc2ABnElsZbjwtmen8VTDdpXNbVqRUjwMolwOjQ4wTGWWnynlGi8hxDHd47M/xOJuSZk+qdakuwOMUrSPScJ7c1Cx3eZnmbEFoERefDe6bwvbGq4xAvNyQB5D4ei8fhqRqkhvhgE7wYEkWHJTXpkeGYN9LxzRU2LVH0Gn2gqFwBNOOYJI1jZk89tloHiBgEPBGmYAZTG4JIt814zs5XpNd3dceF2YugkfgbAiRyPuvY4LEYBlJ1ZrpYCGua9o1dBgAfigH2QernkrGMWimI4o9oGRzHkmCP8NpExJM+QPnCLX4kW0w5ozkftI+FtiZB3GirXo4TEUu8ohrYdfKC1zYy/EJ87nS1l5bieHyOLaTX2LsxkmxkWAMkRN91nr0g+LtEcY48alSWh8AZfDVc0WJvDRH2FyxKWl5EbER56G41XLketJ8m4/4efFIAFzRkbIsbmYsTyJgmB5hZteqTdrXB3MSTsb+yaOFe4hrWjNoAHCTEgxfrbzTlHh1dpvTy9T+UrqVLLZES4RT+IvkmN5giI/hZa2Ee1r2OhohzXGQTEFp2M7c0Shw4k+N7mc8rGn6vCMeD0udR37xAHs0fmg9aC7BuSFeOYoOJdT0cS4mMoBNrTJ+ajs5xGnQqlz2h0iIyh8k3PhLgAdp6rYqyKZpsDWAiIDRfe+59SsejwKpP7IP82uieoNvopR1I9G3fAXH0DiapNJvctv8ACIb/AJspguPlMJ/gvDa9Im7KkiwLo9RIU4TBFmudnMZ2vHtmP5LWw+IYwyG53bF1gP8AKNfUpHrzi+qFvOQlLFV2mCxjT5kpyliK507v6rOr4lzzLjJ6D2CsxjtRIHPQLL1bvg274HK2GxDtXM/0ID+G1iINSOjQm+HY/O4BpzgTmcPhB2AO58gtJ4XbB7ldDHjD2MYSSXOJNyjt7I0zGaYHOTHQBeoDFZzE4KPPcK4OxvwWAJuWQf8A5CVrU8PBHwm4mRqOVoTDYV0HBPlBToLV4tWa8FpADT4AHOAaJBaIB8QEAXJWdx3i9R4pDPV0Jf8ArXOaSXcnkgQOqNiWhIPpyQl8eSj1X2Mtc54ECw0zGXf5jueirVoH/AB0TNBtkctSS0YiXYqODOdlDXMkgHKXHeIggETe4tCHxLhLqAl0T5GwmfxEAHTnuOaO5iBi2F9nGRyNxbRJ4UOtvaKYau0tBFV4N5bmc2I84I1keitUzvaWhrXjckioeep+H5KowwDQAB6W+iEzBNzZsonSd0vhfQLKV2HLDqLI86cdLiD81nuwFFx8dFp/dc9v/cfoth2HA0t0t9EF+bnPW/8AulJ49RcAsVwnD8Myf1VQWgfrQct9RLL+srT4fiKFPM0B4Y8DPMOcSMwbvlAAcfwpVtL/AKWn5fQj6Ke5G7XDoZ+o/NL/AHI5DbMo8EPeFwr07z8Qe3pYNI+aFjOB1m04puZUHxGKjbGBtMmADoLrY/R27OPqP4AhDrUCGy3xRyg723n5Jd8u0G2ZuHwVem6TTJMAkFvhcJkOGkzFhrdDwvF3sqlwILngnWbkGZvMid1Stj3tB2+XySnDmMNS4IcQTJMAbG+39FN08jwvcOY1xD/2ZqcnTPUeV5tsuSOMwLmus5wBgwCRr6qESzTvg1aopuMwWnyywNdBtqpZQYf8fsFiuxb/APmP94/2gKM7zq95/wA7v/0q+Jt5OJx+T0LuHgXaHOHWD7ZUM5W6ho/ef/MLHo4Fp1E9b/VPUMAwaMb/AKQqf019iug39pMH95SH7paT8gSqjHtf+J7+jHn6iFFfDjkPoj8PowU39Mm8tmtFqLXHShUd1LWfUkj2TNPh9Un4KTP3nuefkGj5p9lS3JE7xOvTaa6CqFmcHefiqx5U6bW/N2YpqnwWkDLgXnnUcX/ImB6BWD1YOVFCK4QwyHgWGnyVHVEF1RUNRMAMHrqj0EPXd6iay4K4uQe8XF6IC1RyAFZ70NpRFG6b0w16TY5RUxjA4NJGY6BK2MhtxQys3HcbpsluYh3kJj8li4bizmuzZi8E+IE6e/3ZReok6Gs9RVqhoJJgBJVuLMDZDmk3sfLy2WPj+KB5BiIBgk891mZpqS3TpqdieZU3rZpBrs9nhMWKjA4brnQsPB8SfTbDgCPwHT0MLPq4hznyCR/O506lN5kkKetbWaCBIk6CfRGmy8MK4D8xk3mDeddfNOO4/UdecsbD7/iitZdmNriOIDAT4ZF7nTkVnDtI6AGtDSD4nDxE32zaBIVsXnEl0nR2085T/DMTQYe7qNDpjxQCBMHe/LRcmrPezq9N7uaA8SxlOQ5k+L4gW5d9t/VZ8g/u69OZC3eM8DohktbliYABFzEEyVnYbE06VMMdRDiJhxnXUZuZ1+wpJRXB0+p0ts8sx6rnEyA0D781y2sNgcO8E1KhY6TYOgRsYIMe65PuRyLSvsR7tEp01fKrNavSo5Ww1JqappemjtKdCWXciUUKURhWCOterNqJdrvv7KtMoDDQqKQ/zS4KsHIBDF/3/VVLkPN9/wBFxKxgheuD0LN9/wBFBcsYL3ijMhyulEBYvUAoZKpUrhoJdoFrAHqYoMEyOk69F5nFYkvJdmhx22jSJ9kzjccHHSI33AO6y68gibi/5e64dXU3ukOixd7hS3x+HmdPr6IQrg6H0+SqASQRrr9+6kkYK5tjO2l+k3XUaxbpqbHpuooMLjAdafXykKatLK49dedkQ0SXO122/n7K1OpGsX+4SmRxduJ+/bT3R9GgwQTeZ5T7FZxCsMFisaJAywP4xf3QKeIMiRG0+WirinARlFzrext7g6oVKsZzOkiLR9222TqKoZ8jrXgjXX7IshufflGvn9391OFJ99PzhDxLHO5R5fwhKlmhTQwvGqmVzJJHKdyL+abbj6sDR7XEgtdoNJ5X0WJRpZRYeXstKjigGwRvAIJDhvaD9ylaV4Kw1ZdsRbiy2xvBtFrahcrOfyBI6j+S5bagYNeFZoVVYL0jlCtRQUBpRAUbAGlXa5AzKzSsEZFRW73yQA5WFXqOiAwcPVg/ogh33CsHnyQCFLlElCL+i4lYxfN9/kuz2Qw5caixgjnrs6Hm+5UFyICMRi8gk/1WVW4kXHUZSNNQL62R+I1W76rJYQ0yDcz98lyamo7q8BDPpwfCTtc+ao18E+eo533RquLaWAOuRqed9CjYqnRNEObVAfrDGOJGkAkgN1n2Uks4YyViLmAk5YIsIJvNwJ3iwWZWxGU2EHQCfYjWbxeU1SxjWmwcTl8RBt/RE/QnVHufkaxrMpExo8mCGkySS066QVSOOUFRsHgX7TlHxGbaX156q3dPe4Bokb75dbOvYwF2KxBaxrQABOaQACSBuQJi9v5BQzG1SAGVHgAggB128txGg9lsdhpI1KlRrKeRwdnIsd53iOXLRZAqPc3UAggAEAQZJ+d7XRyx7iQ+o+q7QS45Ykbk2E6nmuocKZUqZC4McGyJuC46C+0IuV4ClkQ4jSfOjbR8MXEWI9/qhPqjKIaZ0nbz2uFu8Y4O2g1jRIeRL7+wH9dl5uoToPO17yss4NJUPPx0ADSBFtJ87c0xTxecQIm0CBNuR5pLD1O7gVADoYEew9hf5I1XO45W0r3OlosQbXBCRxQy3NYH2vO5A2sLaD0B0+aNX4O/uTWzNMlvhaQXGdSA2dNYCysHh3FpsNeY6RrJErVwkjKyT0b52KR/SVi1xJWVpU3AAS0HeQd7yLaGVyarUe8guLSQALkTGonzvvzUqdh8S+AWGxGduaCOvLn0RgqZl0r1DgDAqwKC0qwWMFzK4f8AZQQ5TnWMMBx8lZrvL79UuHff8lYP6/fsgEOH9Qpa/mfv1QRU2+/Yq2crBDd50UZvuVFGk58hrS+IJgTHI2PktZnABTYKuMqDD09gf2jvJrNZ9z5IWMotmZSoucQGgkusALkkchuU9jOFtw4BxNanRLrhpl9SP3GA/VY1LjVU13t4f3mWHhji0ZwHOaTmc0QCYiToORutfhPYoT3uLJq1CZLSZbPNxmXnr80Gyy04mf8A2vQa3xd7U+Jwc1gaCAXgNl0lk+ug30NT4yHg9zgXEbve57o/6vCGNtruvT1gxgawMZTZLnlzQ0XbTqBrYiT8WawOkbyLnEiow5HAyNWkGJSNuijjH4PmuJrXknb6cgErVLiw+Lb5L2NHs48y1zgGl0ugXdF4nYaaIVLsw2o0w6S02tYzBnyt+S5lBkdjPD4RzjYT12n2Wth3jNOXNpaRfeRe91s1uyBcCGwIcOehHsTCx+Ndm30XMh9nEzcgNMakkeXyTbbYu1oilwurHf5ZpNc8uiC5rMxa8huuZsF0JmvTp/rO6OYZmtY4TlLabYe4RYlz3u9GhafZE1M75eMoPiZEh2YNyuadBMHdYlJmR1WkyIa97xlkgMeJaPR1hvfyTtfTgboWAkgm8RGttyQFBp+UdPlH3snRXYGOblD3w095JAEgEtiAQZ2Cznuk5bxqYjQbqVNE+xrDYYOabgGbcz7DSD7SmsNgmuD3uyuLSGtYSR8LWgn4hvNj58wsWs+7YlpFwPqfPZEk6sHi0u4xf5C90ywMmV4lxI1ahc/MYkASSG2sAOVj8khVBzCbSTby/Lmr5DTcSTmPO9/5KmLr5nBzbR+WmvROuTWb/ZbgbcTicj2w0ZnOhugbYAOJ1zOG2i+iuo4bAsLMv7S977huWTtEwF8+7LdqHUXuDQ1xdlkuJFh53I1J9N19B/S8NiKjc7P1kAQfImYgwBb1tqufUu8nsejUdn0+48P2k4uDVu05fh+DLOhzCNTBm/msmnWbmAzANcd+c/iJ6ar2vanhdPEVsneQ4AFgiZsCZvyEe114DinDnUXvFXMNIgATabxtaxTQSaoh6jScZ7uTfP6PpNQ5fDMkAxa3hNtvRcvMYbHPjVxudCeuxXJ/GT80P8f2PQypBVJUyu2zzqLgq2ZDldm+/wCiBgubqpDvRCc5SAsYKHFWDvJXwmBqVXZabHPdyaJjzMaDqtutwFmGoPdizTa9wb3bS8Zmw4EkBpOozCAHbIWFRb4MRrvsRH0W5g+y7sne4hww9EauqQCf3WzM9fRZz+3GHw8DB4fNU/5lY5jP/Q0R/wBvRKf2VjeIP7zEvcxu2bWOTGfh+XqlsstKvcG4/wBqKTXU2cNFXO0Fjnn+8kyHNaBLSDMadFfh3Zevin97jXvv+Enxu8iT8I8vovR8H4DRww/Vtvu43cfXboFpyg2VB4TB0qI7ujkhtiGTYwDBJFzBHuikpagb1P3/APx00UlKYriKQcCDv0n0kJfCYFtP4SfUj8gEyRKgUxMwJWMW/SBT8boIb4oOhi8euizOG8V74Pc5rKYznKGugZTdjYIFw0wYsYVON8WpsY5rjJIIgCfdeLfUbAuZB08o1ifNK9SsE5Ome34hxFjIyuAcS2CCDILhIibmA6PNeI7RcdqVXOaXDJJFtIzSDEagAXvEbqtI5xlBjcCTtMGNCblA/Ri4wYFtz0tcfcKfkyI5tkcLxRY14iQ9sEg/iaSQ4O5GTp0S1eu9riWEwWxzsCCLn7sEWs0sGh0t73+UodLEZnRpe14sfRDc3kAlgsSWulwnrMgc/Ja9MguBABBg328xp5fzQGYRrnA5sosLkAnnsrYQZT4YdEybxAEb89/VCTTygUCxLM1ZrctyDdvLmeQTbcKY0PU+9vn7qpdVFNxOUE/E6b5ZIY2NlelxxhcAQZ0mYgaWv0+aDusDKuxXG0m/DpN76z6LMrva0ZQ3oT5gHdamOxzDIDgM32brDxFUkxGYNJ/kDyCfSTfJi9GoQQ5pmOVjHWLQtyl2tqhzXZ7sAAkCRDY1EajUaLzIatjg3Z84kw2oymbWcSJkgGIGvl7K01GrZTSlO6hyM47jtWoSXjPAF8rZMTecsq9OvVqim3EZ+7e5oDyA53hloDSdvW8EygcR4I6i2O+p1NBDCTByyRIsReJ5oZ4jXcwNMuDJIBaIaYi1tbG/WVPFYL+Rxf1t/wA+QPHcI2jVDaby5haHNJi4uCfCYAkG11yniWIzFmZoMMAEaAS45fSSFCpF4JT27nRugqZUBq3MF2Ve40S6pSaysRHigsaPizZol1nDKJuPNWOZKzElWaJ0TVSrQZka4l2V5FRwe0OLJMQ0z4hN4aZ56Q5X7e4fDiMFhxmH97Vu7qBr8x0QeBowcg3DOyOIqjMW92zUvqHKI5wb/JFq1uG4Wz6jsZVH4Kdqc+bpv7novO1cRj+IGXF7m83HLTHQCx9AStXh3ZBuGc2tUBxDmuDiwENZa9813C0RvPqlKqEUDxHb/FVv1WDpiizZtFvi9XRbqAFTBdh61U58TUyzcgHM89XGw+a3cFxegajBSpij3wc5zQRAIzOaABDQYNwBy5LaBSlBHhnAKND9mwA/4jd3udPRaSpmUhAB1V5AlozRE3gNbIzOJ5ASVDMQC5zZu2Mw5TP8COoPJJ8bLu5c1ky/w2JGxcQ4tvBDSOpCy28YIxdR9V1TL3dNjWuDQ1gHiILibkF214cbIpAbN/Da1P3/APx00xTplxAg3MTFpsIzaA33KxsDx2m41cpJLXA2GoLGgR/pPyXme0vaitVH6OxzrVM7W0x42uAGQSDzAMxPnosknyI9RKu7PdPqBsyRbUzb05rOxfHGtBy3gb/luvP4WliqrjUxDqbXENzZQDUeQAJediYm2+ydrUQGG0wOfWeihqTadIfNHmqlUvcSOZPW6W/RiCTpJPvuj1cRFhIn5Ty3UUsXkHhDTBOonUR/FQRzGY7Ew6DqARmF4t9+51U4TEknQkXknlr9YV6uHzXZ4jew3v8ANRhaTmG832i1yL31MyVXFGDVGZgRBBI5/cLHxDXlodmGbQN3EkyOmpnz81qOzEkkR9dxcfYSzKokZtJG15Mz0BKaGDF8JgnAAVCYLRqflY8yfdNYkFgDQPT/ABAScvv+avRrEtabHQz73jnM2XPfmcXgjNBBi5F/FMnmDPVI228hFqjnOcS4lrRzPp67pHFFzgIAEudBywY1B9ud0Oq4udmc4hs2GpA1FvVaBwj6kEOzmwbN8w1aAqe3kxlPwpmCevXefvdauG4ecpa2dADG+uv39Vq8K7Mh5yVHlpcwlrWwCSSYacwtdpBta11qcP4GaVMgnOYa8NAM+IZgCYtYx6WlCeo6LaWjKb+k8ozAADLUbkgwSYi02nZ2tkRnB85hovB3i4vMkxPVes4h2UrVMj/iLneJobGVsfFJABPUb6ofGeywo5G03uc5xNjHxX23EW9Ei1PydEvRyWUsGBhMO0Og3cBcHUc5HNL43G5T+zkSCHEfMD391fiuAq05zsyiBDmg2DhLQI01Otl3ZSs19Z7a1Q0xkJzTsC20fi669U+37uSPhuai8GNxfibu8lhyggGGmGgmdLmy5MdszS/TKnclrmQy7RAJyNzEDquXTFKlgSaqTR6/gtIOr02uAIJEgiQfQr0Ha3DNa6rla0ZGAsgAZSbkt/w35KVynf1CwPlj6hNySSdSTcrZ7E4dr8QA9odr8QB+q5cqLgtqH0xoSnGh+oqfulcuQhyhZ+1niOHftKI2/RXW/wAtRew7PVS6k0uJJvqZ+q5cmn/P3BE1grLlykOTslcbTAaXAAOMSQLm0XKlcgEyOy7AXYiQDNZn/wBSUx1IAEgAGYkC8XspXLn1if2ILh6hyi523VeMWpmPvRcuSLgZ+1nlaot6/wAUpjTA9fyC5cmgci5NbhB8bf3HH5BWxrb1Oh+gXLkvZVcGfUPgHT80g1oNekDcGowGdx3mh5hcuVoCI9B2hEMAFhLrDSzTC8s63eRaaoB8wcsjp5KVyGj7R2bOLwzS2qS1sgGLC1go4OwZiIFsseXjUrlO/pAegwrjNd0+INMO3Hx6HUaBb2PquFbAAEgGjTBANiM8R7KVyEeGdEHSH+I1nDEQHGIbafIJbiDZxlCeZ/2E/UD2C5cl+5npaLe1jvEaTSDIB+LUcgIXzDtjQa3HZWtAbmacoAAlw8RgWk2nmoXKml7v0F9R7f1R5zj1MDEVAAAARAAsPCFK5cu+PtR5Wp73/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data:image/jpeg;base64,/9j/4AAQSkZJRgABAQAAAQABAAD/2wCEAAkGBhQSERUUEhQWFBUVFxQXFRgYFxwcGBYYFxUVFRQVFxwYHCYfFxkjGhcUHy8gIycpLCwsFx4xNTAqNSYrLCkBCQoKDgwOGg8PGiwkHCQsLCwsLCwsLCksLCwsLCwsLCwsKSksLCwsLCwpLCwsLCwsLCwsLCwsLCwsLCwsLCksLP/AABEIAMIBBAMBIgACEQEDEQH/xAAbAAACAwEBAQAAAAAAAAAAAAADBAECBQAGB//EAEMQAAEDAgQDBgQCBwYFBQAAAAEAAhEDIQQSMUEFUXEGEyJhgZEyobHwQsEUIzNy0eHxFUNSgpKyB1NiwsMWNKKz0v/EABkBAAMBAQEAAAAAAAAAAAAAAAECAwAEBf/EACsRAAICAQQBAwMDBQAAAAAAAAABAhEhAxIxQRMEMlEiQmGBofAUI1Jx8f/aAAwDAQACEQMRAD8A9upDFfKpDV69nm0UyKzWK4CuGpXIKQWhWAEQnqWMadVnBqLSIGolc04J5OiE2sGmMU1c/EckrTcDtCdz81zSVF07K03HZNNxB8kua7RyVf0xiQYYrVBlmLrGqsKbr41sGCkjU81SCYraA90rNAU55TVPBEszW8huV1KVLJztW8CT2oRYnhQJ2XPwqZaiQj02JBiqWpvuJ0VHYcp1NCuLABq0cFwgvuTA/NRgeHkkExEhbZcAI0UNXWrES2npdyMKvQNM5QZnSFJY9xAIiVttoNF4E80Boh0qPl/GSnjBP4NTABMn11WbUw2Vxg226LaxFflqkKjEI6ku2M4R6FQVDqqpWmfJGo0JEnmqtJK2Im26Q7SxMC6q9xMlDDhH0S9TFQoV8FS1ZLtBVH151KbwmKDQm4QOQtGg7/D7odWpJRavErWSL8USZQVsLwFJClKGouT7QWaNTBNjRJ1cMRfZaOJruaBtbRB7wv108kIaklkSUIsz4Up91FCdhlZayZJ6TQvKuCrGgUWgQNQi5YwBRzkpTaToERxdvKZFURZQK+YgaXUHO3wXUK7EzTJ2UVMOW6ha5axovZJYh4LrHa6C1LfBnD8iJpqe6RXFTTplxgK9rki7TopTbHotR1R0CRsEvTwDib2HNaGSAN45qOrJOiunFq7Mus6TaWn5K7KTnalHNOVLyANpSb8UNtzYFrcpgXKXxDnBWrVryEF0m5VILNsScug1DFloRxiZE7hIq7HxojOC5Roz6NSnVJFyhvN7pX9JdGiG/Fcwo7WVsNUJS1Rx5qrsVyVHV5VI4EeSrp3V+/gIzWyOdvZI1aJVHLdgRLaS/FwlH4hWfQcqGieSFBshtZGY9DZQRm0lg2EaZXBiim2E1TwRInSdAhe0OGJELlqMwA3j3XI+aKB45FcVXJK5tQt2QgrVKtgo/goWfXJMqO8KG1sq4COAF2VOQUhhKgCPJXZVshdcGq+Q7KIDL6lVpUoMn6KpI5oLq3mlyw4Qziq86JSmySuL9iVUVADqnWAPI1Twsm/yTVOiGaJGni4RP0yRv6JHuYUkhtlS+6vVr2gBZ5ru5FVOKchtDYVkkmDHVRWpecpcEyoMp6FslENSRCG0LoTOhVZfKFxaq5VLWrJ0Zq+ggq2VcoO6sQOXzVqL4tzS38DJfJ3h2Cis4clcvQHvalWRigrclV0KcwI1hDFHzTp0K8k910VTRVD1UiU+5iOKLto8wj0aLd1SkwnUgA7lXdRHNTlKykY0XFYFwGWRy/NHrVhss6q+N0LvjzS1Y1mgMSRuFyzTUXI7TWEfXDRLnBo5kgfVZ9XtHhwSDWbblJHuBBXy/vyBMEze4OsAH6fVUONvf6hBSXZJtn1RvaPD/wDObfzP8ESn2mw5JAqtBHOwPQnVfLcOc8eJrZi7jAE+l0/U4S6JDqZtNnHTncARdG4/IE5fB9JpcbpPMNqMJ5ZgmQ+V8cFbz0N7JtmIe1uZpdB3uB7o4BvfwfWMykFfLaHayrT+Go4jkfF/u/JPM/4iuaJcWu/yx76efshvj8jJn0WVBA5LyWA/4iUHwHBzSeVxP1W1T49RcJFRvrY/NZO+A2jRnkpFYhIDi9I2FRh/zBVrcWptuXT0BJ9giazSNSd1bOFnf2nTtLgJEibW8509VZ2PYPxt0JsQbCJNuo90A2Ouf5ri9IUuKU3CWvaRzB84XVeKU2mHPaPX2/P2WMPh6mQs3+1qR/vGf6gop8bokgCqwk6eILGs2BpH5oZMJUYoH8QPqobUlag2h1tWeQRTWiLhZ5cdhPqPzVDiIH5SJ28/MJHKN0OoyaseNS+qG9/kEnicexhLTUphwyktLrgEgZp0i/NUHEqZIAqMJJgQ5p2J2PkmTT4Faa5Gu8VXVVTvOinvEwpwhFYQOaEKsKDUWdsKwMOqNjQyquxEjdAzqpKFGss53VDjyKkuUZ05iR6qVweuQsx8HrcVcXAOJMczNiBHpEXVmY0OdBgjb+OyQdX7yJBMXOXU6a62H0QcW5zXHKIB1EGwMFsm99tZ1XGogPX8N4a4hr/1ZZObLmidfC4Wi4uJ380OpiIee8qCxcfA4QASCdNpk3sF57COqFrmua60gyLghpJEHf8AkmOGsLK9MiRL2j3dBsm22Mehw2HrVahhjYAuHuY0GZDQM0A6TASeJq1WF1NxMCfCDmbOoILTld7/ADVMfi397UkgSRMWED4bCY9N0pU4gcwzvB08RiekbJd14FJwvC6ryZa8hsWuCZmItYWVcRXD3Um5MmaAY0gHwlsxLgLSTcrewvaGk6kA8UXOIyFx8LgLgHXpzV6fE8G0CGUSdPxmRuSRHmm3O3gOODJ7OvMveXiad2cs1zOl7ge60Kval7nHK43kxtty9E2ziOH0ZRbBs7KK58Pp1PLU3VaDMNP/ALV19corSQYJ+JpjQfylHdm6N1SZGC7ZVKDTIDnlwMnSBsQPi91r4DtpTL+9rMbORudsTJBjwT6fNZNXCYfQ4WuDtepPI2yg897qn9m0I8OGxQMQYG2tpbqlbCrQ1ju3OYBraVFkx/diQJJ35/fngUuNuYTESc2a0WMyLdSl8WaBfY1BltlytJta5zC/Mo9PggqHOO8DXTE923WdC+oJGnsisdiNtnoeFdu6lWpSZXc00mwIy3sDFwCTpEE/mvS/p7KhJBBzHexA0nqJFzzK+a4XHYWk4R3sgjkZIkH8UXke3Vew4XRqO8VNtUMqQR8MQdLgkz6LTjZfTlSor2nxWQ08rnCSSYN/haNjp4ivJ4jiFxqL2/Iz7r3nHuxuIeAQypPi0YXG8a2tYaWXh+Idm61Nx7ylXa0T4jSdE3i8WB5oKK7E1LbCU+0T7S1pIgZryY0J8S0eDcZq1cRTYXACo9jfECQ3M6Js8TEzrssfDcIJjWbxLHATyLjtO6e/sCo1wylhAAPxsBnfU7Ku+MVVi5fJ7zH18LSqFj8Q3MImKbyJ5A5jfyn3XksX2rhxDQ3KJiQ4kibGC60iOkrPxPCqxefhMZZIcCDmPOInnJ3Qn8AxBcYZytJv5SJHz3UVT5Gbl0e07OhuMp1KuamxtPKHB7iMszB+HQ/VOUeHYRpaar6ZD7MNN75DgWl05WSIaSb/AC1HgcNUq0c7C1zWvF4cbgEWOxg8xKn+2gHtiZaQSJGsiYhvhtHOEG9vAdzfJ9J/9OUyJz1pIplwl9y4kEGZNo1ItN4Xnu03aKpg67qVJxc2ABnElsZbjwtmen8VTDdpXNbVqRUjwMolwOjQ4wTGWWnynlGi8hxDHd47M/xOJuSZk+qdakuwOMUrSPScJ7c1Cx3eZnmbEFoERefDe6bwvbGq4xAvNyQB5D4ei8fhqRqkhvhgE7wYEkWHJTXpkeGYN9LxzRU2LVH0Gn2gqFwBNOOYJI1jZk89tloHiBgEPBGmYAZTG4JIt814zs5XpNd3dceF2YugkfgbAiRyPuvY4LEYBlJ1ZrpYCGua9o1dBgAfigH2QernkrGMWimI4o9oGRzHkmCP8NpExJM+QPnCLX4kW0w5ozkftI+FtiZB3GirXo4TEUu8ohrYdfKC1zYy/EJ87nS1l5bieHyOLaTX2LsxkmxkWAMkRN91nr0g+LtEcY48alSWh8AZfDVc0WJvDRH2FyxKWl5EbER56G41XLketJ8m4/4efFIAFzRkbIsbmYsTyJgmB5hZteqTdrXB3MSTsb+yaOFe4hrWjNoAHCTEgxfrbzTlHh1dpvTy9T+UrqVLLZES4RT+IvkmN5giI/hZa2Ee1r2OhohzXGQTEFp2M7c0Shw4k+N7mc8rGn6vCMeD0udR37xAHs0fmg9aC7BuSFeOYoOJdT0cS4mMoBNrTJ+ajs5xGnQqlz2h0iIyh8k3PhLgAdp6rYqyKZpsDWAiIDRfe+59SsejwKpP7IP82uieoNvopR1I9G3fAXH0DiapNJvctv8ACIb/AJspguPlMJ/gvDa9Im7KkiwLo9RIU4TBFmudnMZ2vHtmP5LWw+IYwyG53bF1gP8AKNfUpHrzi+qFvOQlLFV2mCxjT5kpyliK507v6rOr4lzzLjJ6D2CsxjtRIHPQLL1bvg274HK2GxDtXM/0ID+G1iINSOjQm+HY/O4BpzgTmcPhB2AO58gtJ4XbB7ldDHjD2MYSSXOJNyjt7I0zGaYHOTHQBeoDFZzE4KPPcK4OxvwWAJuWQf8A5CVrU8PBHwm4mRqOVoTDYV0HBPlBToLV4tWa8FpADT4AHOAaJBaIB8QEAXJWdx3i9R4pDPV0Jf8ArXOaSXcnkgQOqNiWhIPpyQl8eSj1X2Mtc54ECw0zGXf5jueirVoH/AB0TNBtkctSS0YiXYqODOdlDXMkgHKXHeIggETe4tCHxLhLqAl0T5GwmfxEAHTnuOaO5iBi2F9nGRyNxbRJ4UOtvaKYau0tBFV4N5bmc2I84I1keitUzvaWhrXjckioeep+H5KowwDQAB6W+iEzBNzZsonSd0vhfQLKV2HLDqLI86cdLiD81nuwFFx8dFp/dc9v/cfoth2HA0t0t9EF+bnPW/8AulJ49RcAsVwnD8Myf1VQWgfrQct9RLL+srT4fiKFPM0B4Y8DPMOcSMwbvlAAcfwpVtL/AKWn5fQj6Ke5G7XDoZ+o/NL/AHI5DbMo8EPeFwr07z8Qe3pYNI+aFjOB1m04puZUHxGKjbGBtMmADoLrY/R27OPqP4AhDrUCGy3xRyg723n5Jd8u0G2ZuHwVem6TTJMAkFvhcJkOGkzFhrdDwvF3sqlwILngnWbkGZvMid1Stj3tB2+XySnDmMNS4IcQTJMAbG+39FN08jwvcOY1xD/2ZqcnTPUeV5tsuSOMwLmus5wBgwCRr6qESzTvg1aopuMwWnyywNdBtqpZQYf8fsFiuxb/APmP94/2gKM7zq95/wA7v/0q+Jt5OJx+T0LuHgXaHOHWD7ZUM5W6ho/ef/MLHo4Fp1E9b/VPUMAwaMb/AKQqf019iug39pMH95SH7paT8gSqjHtf+J7+jHn6iFFfDjkPoj8PowU39Mm8tmtFqLXHShUd1LWfUkj2TNPh9Un4KTP3nuefkGj5p9lS3JE7xOvTaa6CqFmcHefiqx5U6bW/N2YpqnwWkDLgXnnUcX/ImB6BWD1YOVFCK4QwyHgWGnyVHVEF1RUNRMAMHrqj0EPXd6iay4K4uQe8XF6IC1RyAFZ70NpRFG6b0w16TY5RUxjA4NJGY6BK2MhtxQys3HcbpsluYh3kJj8li4bizmuzZi8E+IE6e/3ZReok6Gs9RVqhoJJgBJVuLMDZDmk3sfLy2WPj+KB5BiIBgk891mZpqS3TpqdieZU3rZpBrs9nhMWKjA4brnQsPB8SfTbDgCPwHT0MLPq4hznyCR/O506lN5kkKetbWaCBIk6CfRGmy8MK4D8xk3mDeddfNOO4/UdecsbD7/iitZdmNriOIDAT4ZF7nTkVnDtI6AGtDSD4nDxE32zaBIVsXnEl0nR2085T/DMTQYe7qNDpjxQCBMHe/LRcmrPezq9N7uaA8SxlOQ5k+L4gW5d9t/VZ8g/u69OZC3eM8DohktbliYABFzEEyVnYbE06VMMdRDiJhxnXUZuZ1+wpJRXB0+p0ts8sx6rnEyA0D781y2sNgcO8E1KhY6TYOgRsYIMe65PuRyLSvsR7tEp01fKrNavSo5Ww1JqappemjtKdCWXciUUKURhWCOterNqJdrvv7KtMoDDQqKQ/zS4KsHIBDF/3/VVLkPN9/wBFxKxgheuD0LN9/wBFBcsYL3ijMhyulEBYvUAoZKpUrhoJdoFrAHqYoMEyOk69F5nFYkvJdmhx22jSJ9kzjccHHSI33AO6y68gibi/5e64dXU3ukOixd7hS3x+HmdPr6IQrg6H0+SqASQRrr9+6kkYK5tjO2l+k3XUaxbpqbHpuooMLjAdafXykKatLK49dedkQ0SXO122/n7K1OpGsX+4SmRxduJ+/bT3R9GgwQTeZ5T7FZxCsMFisaJAywP4xf3QKeIMiRG0+WirinARlFzrext7g6oVKsZzOkiLR9222TqKoZ8jrXgjXX7IshufflGvn9391OFJ99PzhDxLHO5R5fwhKlmhTQwvGqmVzJJHKdyL+abbj6sDR7XEgtdoNJ5X0WJRpZRYeXstKjigGwRvAIJDhvaD9ylaV4Kw1ZdsRbiy2xvBtFrahcrOfyBI6j+S5bagYNeFZoVVYL0jlCtRQUBpRAUbAGlXa5AzKzSsEZFRW73yQA5WFXqOiAwcPVg/ogh33CsHnyQCFLlElCL+i4lYxfN9/kuz2Qw5caixgjnrs6Hm+5UFyICMRi8gk/1WVW4kXHUZSNNQL62R+I1W76rJYQ0yDcz98lyamo7q8BDPpwfCTtc+ao18E+eo533RquLaWAOuRqed9CjYqnRNEObVAfrDGOJGkAkgN1n2Uks4YyViLmAk5YIsIJvNwJ3iwWZWxGU2EHQCfYjWbxeU1SxjWmwcTl8RBt/RE/QnVHufkaxrMpExo8mCGkySS066QVSOOUFRsHgX7TlHxGbaX156q3dPe4Bokb75dbOvYwF2KxBaxrQABOaQACSBuQJi9v5BQzG1SAGVHgAggB128txGg9lsdhpI1KlRrKeRwdnIsd53iOXLRZAqPc3UAggAEAQZJ+d7XRyx7iQ+o+q7QS45Ykbk2E6nmuocKZUqZC4McGyJuC46C+0IuV4ClkQ4jSfOjbR8MXEWI9/qhPqjKIaZ0nbz2uFu8Y4O2g1jRIeRL7+wH9dl5uoToPO17yss4NJUPPx0ADSBFtJ87c0xTxecQIm0CBNuR5pLD1O7gVADoYEew9hf5I1XO45W0r3OlosQbXBCRxQy3NYH2vO5A2sLaD0B0+aNX4O/uTWzNMlvhaQXGdSA2dNYCysHh3FpsNeY6RrJErVwkjKyT0b52KR/SVi1xJWVpU3AAS0HeQd7yLaGVyarUe8guLSQALkTGonzvvzUqdh8S+AWGxGduaCOvLn0RgqZl0r1DgDAqwKC0qwWMFzK4f8AZQQ5TnWMMBx8lZrvL79UuHff8lYP6/fsgEOH9Qpa/mfv1QRU2+/Yq2crBDd50UZvuVFGk58hrS+IJgTHI2PktZnABTYKuMqDD09gf2jvJrNZ9z5IWMotmZSoucQGgkusALkkchuU9jOFtw4BxNanRLrhpl9SP3GA/VY1LjVU13t4f3mWHhji0ZwHOaTmc0QCYiToORutfhPYoT3uLJq1CZLSZbPNxmXnr80Gyy04mf8A2vQa3xd7U+Jwc1gaCAXgNl0lk+ug30NT4yHg9zgXEbve57o/6vCGNtruvT1gxgawMZTZLnlzQ0XbTqBrYiT8WawOkbyLnEiow5HAyNWkGJSNuijjH4PmuJrXknb6cgErVLiw+Lb5L2NHs48y1zgGl0ugXdF4nYaaIVLsw2o0w6S02tYzBnyt+S5lBkdjPD4RzjYT12n2Wth3jNOXNpaRfeRe91s1uyBcCGwIcOehHsTCx+Ndm30XMh9nEzcgNMakkeXyTbbYu1oilwurHf5ZpNc8uiC5rMxa8huuZsF0JmvTp/rO6OYZmtY4TlLabYe4RYlz3u9GhafZE1M75eMoPiZEh2YNyuadBMHdYlJmR1WkyIa97xlkgMeJaPR1hvfyTtfTgboWAkgm8RGttyQFBp+UdPlH3snRXYGOblD3w095JAEgEtiAQZ2Cznuk5bxqYjQbqVNE+xrDYYOabgGbcz7DSD7SmsNgmuD3uyuLSGtYSR8LWgn4hvNj58wsWs+7YlpFwPqfPZEk6sHi0u4xf5C90ywMmV4lxI1ahc/MYkASSG2sAOVj8khVBzCbSTby/Lmr5DTcSTmPO9/5KmLr5nBzbR+WmvROuTWb/ZbgbcTicj2w0ZnOhugbYAOJ1zOG2i+iuo4bAsLMv7S977huWTtEwF8+7LdqHUXuDQ1xdlkuJFh53I1J9N19B/S8NiKjc7P1kAQfImYgwBb1tqufUu8nsejUdn0+48P2k4uDVu05fh+DLOhzCNTBm/msmnWbmAzANcd+c/iJ6ar2vanhdPEVsneQ4AFgiZsCZvyEe114DinDnUXvFXMNIgATabxtaxTQSaoh6jScZ7uTfP6PpNQ5fDMkAxa3hNtvRcvMYbHPjVxudCeuxXJ/GT80P8f2PQypBVJUyu2zzqLgq2ZDldm+/wCiBgubqpDvRCc5SAsYKHFWDvJXwmBqVXZabHPdyaJjzMaDqtutwFmGoPdizTa9wb3bS8Zmw4EkBpOozCAHbIWFRb4MRrvsRH0W5g+y7sne4hww9EauqQCf3WzM9fRZz+3GHw8DB4fNU/5lY5jP/Q0R/wBvRKf2VjeIP7zEvcxu2bWOTGfh+XqlsstKvcG4/wBqKTXU2cNFXO0Fjnn+8kyHNaBLSDMadFfh3Zevin97jXvv+Enxu8iT8I8vovR8H4DRww/Vtvu43cfXboFpyg2VB4TB0qI7ujkhtiGTYwDBJFzBHuikpagb1P3/APx00UlKYriKQcCDv0n0kJfCYFtP4SfUj8gEyRKgUxMwJWMW/SBT8boIb4oOhi8euizOG8V74Pc5rKYznKGugZTdjYIFw0wYsYVON8WpsY5rjJIIgCfdeLfUbAuZB08o1ifNK9SsE5Ome34hxFjIyuAcS2CCDILhIibmA6PNeI7RcdqVXOaXDJJFtIzSDEagAXvEbqtI5xlBjcCTtMGNCblA/Ri4wYFtz0tcfcKfkyI5tkcLxRY14iQ9sEg/iaSQ4O5GTp0S1eu9riWEwWxzsCCLn7sEWs0sGh0t73+UodLEZnRpe14sfRDc3kAlgsSWulwnrMgc/Ja9MguBABBg328xp5fzQGYRrnA5sosLkAnnsrYQZT4YdEybxAEb89/VCTTygUCxLM1ZrctyDdvLmeQTbcKY0PU+9vn7qpdVFNxOUE/E6b5ZIY2NlelxxhcAQZ0mYgaWv0+aDusDKuxXG0m/DpN76z6LMrva0ZQ3oT5gHdamOxzDIDgM32brDxFUkxGYNJ/kDyCfSTfJi9GoQQ5pmOVjHWLQtyl2tqhzXZ7sAAkCRDY1EajUaLzIatjg3Z84kw2oymbWcSJkgGIGvl7K01GrZTSlO6hyM47jtWoSXjPAF8rZMTecsq9OvVqim3EZ+7e5oDyA53hloDSdvW8EygcR4I6i2O+p1NBDCTByyRIsReJ5oZ4jXcwNMuDJIBaIaYi1tbG/WVPFYL+Rxf1t/wA+QPHcI2jVDaby5haHNJi4uCfCYAkG11yniWIzFmZoMMAEaAS45fSSFCpF4JT27nRugqZUBq3MF2Ve40S6pSaysRHigsaPizZol1nDKJuPNWOZKzElWaJ0TVSrQZka4l2V5FRwe0OLJMQ0z4hN4aZ56Q5X7e4fDiMFhxmH97Vu7qBr8x0QeBowcg3DOyOIqjMW92zUvqHKI5wb/JFq1uG4Wz6jsZVH4Kdqc+bpv7novO1cRj+IGXF7m83HLTHQCx9AStXh3ZBuGc2tUBxDmuDiwENZa9813C0RvPqlKqEUDxHb/FVv1WDpiizZtFvi9XRbqAFTBdh61U58TUyzcgHM89XGw+a3cFxegajBSpij3wc5zQRAIzOaABDQYNwBy5LaBSlBHhnAKND9mwA/4jd3udPRaSpmUhAB1V5AlozRE3gNbIzOJ5ASVDMQC5zZu2Mw5TP8COoPJJ8bLu5c1ky/w2JGxcQ4tvBDSOpCy28YIxdR9V1TL3dNjWuDQ1gHiILibkF214cbIpAbN/Da1P3/APx00xTplxAg3MTFpsIzaA33KxsDx2m41cpJLXA2GoLGgR/pPyXme0vaitVH6OxzrVM7W0x42uAGQSDzAMxPnosknyI9RKu7PdPqBsyRbUzb05rOxfHGtBy3gb/luvP4WliqrjUxDqbXENzZQDUeQAJediYm2+ydrUQGG0wOfWeihqTadIfNHmqlUvcSOZPW6W/RiCTpJPvuj1cRFhIn5Ty3UUsXkHhDTBOonUR/FQRzGY7Ew6DqARmF4t9+51U4TEknQkXknlr9YV6uHzXZ4jew3v8ANRhaTmG832i1yL31MyVXFGDVGZgRBBI5/cLHxDXlodmGbQN3EkyOmpnz81qOzEkkR9dxcfYSzKokZtJG15Mz0BKaGDF8JgnAAVCYLRqflY8yfdNYkFgDQPT/ABAScvv+avRrEtabHQz73jnM2XPfmcXgjNBBi5F/FMnmDPVI228hFqjnOcS4lrRzPp67pHFFzgIAEudBywY1B9ud0Oq4udmc4hs2GpA1FvVaBwj6kEOzmwbN8w1aAqe3kxlPwpmCevXefvdauG4ecpa2dADG+uv39Vq8K7Mh5yVHlpcwlrWwCSSYacwtdpBta11qcP4GaVMgnOYa8NAM+IZgCYtYx6WlCeo6LaWjKb+k8ozAADLUbkgwSYi02nZ2tkRnB85hovB3i4vMkxPVes4h2UrVMj/iLneJobGVsfFJABPUb6ofGeywo5G03uc5xNjHxX23EW9Ei1PydEvRyWUsGBhMO0Og3cBcHUc5HNL43G5T+zkSCHEfMD391fiuAq05zsyiBDmg2DhLQI01Otl3ZSs19Z7a1Q0xkJzTsC20fi669U+37uSPhuai8GNxfibu8lhyggGGmGgmdLmy5MdszS/TKnclrmQy7RAJyNzEDquXTFKlgSaqTR6/gtIOr02uAIJEgiQfQr0Ha3DNa6rla0ZGAsgAZSbkt/w35KVynf1CwPlj6hNySSdSTcrZ7E4dr8QA9odr8QB+q5cqLgtqH0xoSnGh+oqfulcuQhyhZ+1niOHftKI2/RXW/wAtRew7PVS6k0uJJvqZ+q5cmn/P3BE1grLlykOTslcbTAaXAAOMSQLm0XKlcgEyOy7AXYiQDNZn/wBSUx1IAEgAGYkC8XspXLn1if2ILh6hyi523VeMWpmPvRcuSLgZ+1nlaot6/wAUpjTA9fyC5cmgci5NbhB8bf3HH5BWxrb1Oh+gXLkvZVcGfUPgHT80g1oNekDcGowGdx3mh5hcuVoCI9B2hEMAFhLrDSzTC8s63eRaaoB8wcsjp5KVyGj7R2bOLwzS2qS1sgGLC1go4OwZiIFsseXjUrlO/pAegwrjNd0+INMO3Hx6HUaBb2PquFbAAEgGjTBANiM8R7KVyEeGdEHSH+I1nDEQHGIbafIJbiDZxlCeZ/2E/UD2C5cl+5npaLe1jvEaTSDIB+LUcgIXzDtjQa3HZWtAbmacoAAlw8RgWk2nmoXKml7v0F9R7f1R5zj1MDEVAAAARAAsPCFK5cu+PtR5Wp73/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data:image/jpeg;base64,/9j/4AAQSkZJRgABAQAAAQABAAD/2wCEAAkGBhQSERUUEhQWFBUVFxQXFRgYFxwcGBYYFxUVFRQVFxwYHCYfFxkjGhcUHy8gIycpLCwsFx4xNTAqNSYrLCkBCQoKDgwOGg8PGiwkHCQsLCwsLCwsLCksLCwsLCwsLCwsKSksLCwsLCwpLCwsLCwsLCwsLCwsLCwsLCwsLCksLP/AABEIAMIBBAMBIgACEQEDEQH/xAAbAAACAwEBAQAAAAAAAAAAAAADBAECBQAGB//EAEMQAAEDAgQDBgQCBwYFBQAAAAEAAhEDIQQSMUEFUXEGEyJhgZEyobHwQsEUIzNy0eHxFUNSgpKyB1NiwsMWNKKz0v/EABkBAAMBAQEAAAAAAAAAAAAAAAECAwAEBf/EACsRAAICAQQBAwMDBQAAAAAAAAABAhEhAxIxQRMEMlEiQmGBofAUI1Jx8f/aAAwDAQACEQMRAD8A9upDFfKpDV69nm0UyKzWK4CuGpXIKQWhWAEQnqWMadVnBqLSIGolc04J5OiE2sGmMU1c/EckrTcDtCdz81zSVF07K03HZNNxB8kua7RyVf0xiQYYrVBlmLrGqsKbr41sGCkjU81SCYraA90rNAU55TVPBEszW8huV1KVLJztW8CT2oRYnhQJ2XPwqZaiQj02JBiqWpvuJ0VHYcp1NCuLABq0cFwgvuTA/NRgeHkkExEhbZcAI0UNXWrES2npdyMKvQNM5QZnSFJY9xAIiVttoNF4E80Boh0qPl/GSnjBP4NTABMn11WbUw2Vxg226LaxFflqkKjEI6ku2M4R6FQVDqqpWmfJGo0JEnmqtJK2Im26Q7SxMC6q9xMlDDhH0S9TFQoV8FS1ZLtBVH151KbwmKDQm4QOQtGg7/D7odWpJRavErWSL8USZQVsLwFJClKGouT7QWaNTBNjRJ1cMRfZaOJruaBtbRB7wv108kIaklkSUIsz4Up91FCdhlZayZJ6TQvKuCrGgUWgQNQi5YwBRzkpTaToERxdvKZFURZQK+YgaXUHO3wXUK7EzTJ2UVMOW6ha5axovZJYh4LrHa6C1LfBnD8iJpqe6RXFTTplxgK9rki7TopTbHotR1R0CRsEvTwDib2HNaGSAN45qOrJOiunFq7Mus6TaWn5K7KTnalHNOVLyANpSb8UNtzYFrcpgXKXxDnBWrVryEF0m5VILNsScug1DFloRxiZE7hIq7HxojOC5Roz6NSnVJFyhvN7pX9JdGiG/Fcwo7WVsNUJS1Rx5qrsVyVHV5VI4EeSrp3V+/gIzWyOdvZI1aJVHLdgRLaS/FwlH4hWfQcqGieSFBshtZGY9DZQRm0lg2EaZXBiim2E1TwRInSdAhe0OGJELlqMwA3j3XI+aKB45FcVXJK5tQt2QgrVKtgo/goWfXJMqO8KG1sq4COAF2VOQUhhKgCPJXZVshdcGq+Q7KIDL6lVpUoMn6KpI5oLq3mlyw4Qziq86JSmySuL9iVUVADqnWAPI1Twsm/yTVOiGaJGni4RP0yRv6JHuYUkhtlS+6vVr2gBZ5ru5FVOKchtDYVkkmDHVRWpecpcEyoMp6FslENSRCG0LoTOhVZfKFxaq5VLWrJ0Zq+ggq2VcoO6sQOXzVqL4tzS38DJfJ3h2Cis4clcvQHvalWRigrclV0KcwI1hDFHzTp0K8k910VTRVD1UiU+5iOKLto8wj0aLd1SkwnUgA7lXdRHNTlKykY0XFYFwGWRy/NHrVhss6q+N0LvjzS1Y1mgMSRuFyzTUXI7TWEfXDRLnBo5kgfVZ9XtHhwSDWbblJHuBBXy/vyBMEze4OsAH6fVUONvf6hBSXZJtn1RvaPD/wDObfzP8ESn2mw5JAqtBHOwPQnVfLcOc8eJrZi7jAE+l0/U4S6JDqZtNnHTncARdG4/IE5fB9JpcbpPMNqMJ5ZgmQ+V8cFbz0N7JtmIe1uZpdB3uB7o4BvfwfWMykFfLaHayrT+Go4jkfF/u/JPM/4iuaJcWu/yx76efshvj8jJn0WVBA5LyWA/4iUHwHBzSeVxP1W1T49RcJFRvrY/NZO+A2jRnkpFYhIDi9I2FRh/zBVrcWptuXT0BJ9giazSNSd1bOFnf2nTtLgJEibW8509VZ2PYPxt0JsQbCJNuo90A2Ouf5ri9IUuKU3CWvaRzB84XVeKU2mHPaPX2/P2WMPh6mQs3+1qR/vGf6gop8bokgCqwk6eILGs2BpH5oZMJUYoH8QPqobUlag2h1tWeQRTWiLhZ5cdhPqPzVDiIH5SJ28/MJHKN0OoyaseNS+qG9/kEnicexhLTUphwyktLrgEgZp0i/NUHEqZIAqMJJgQ5p2J2PkmTT4Faa5Gu8VXVVTvOinvEwpwhFYQOaEKsKDUWdsKwMOqNjQyquxEjdAzqpKFGss53VDjyKkuUZ05iR6qVweuQsx8HrcVcXAOJMczNiBHpEXVmY0OdBgjb+OyQdX7yJBMXOXU6a62H0QcW5zXHKIB1EGwMFsm99tZ1XGogPX8N4a4hr/1ZZObLmidfC4Wi4uJ380OpiIee8qCxcfA4QASCdNpk3sF57COqFrmua60gyLghpJEHf8AkmOGsLK9MiRL2j3dBsm22Mehw2HrVahhjYAuHuY0GZDQM0A6TASeJq1WF1NxMCfCDmbOoILTld7/ADVMfi397UkgSRMWED4bCY9N0pU4gcwzvB08RiekbJd14FJwvC6ryZa8hsWuCZmItYWVcRXD3Um5MmaAY0gHwlsxLgLSTcrewvaGk6kA8UXOIyFx8LgLgHXpzV6fE8G0CGUSdPxmRuSRHmm3O3gOODJ7OvMveXiad2cs1zOl7ge60Kval7nHK43kxtty9E2ziOH0ZRbBs7KK58Pp1PLU3VaDMNP/ALV19corSQYJ+JpjQfylHdm6N1SZGC7ZVKDTIDnlwMnSBsQPi91r4DtpTL+9rMbORudsTJBjwT6fNZNXCYfQ4WuDtepPI2yg897qn9m0I8OGxQMQYG2tpbqlbCrQ1ju3OYBraVFkx/diQJJ35/fngUuNuYTESc2a0WMyLdSl8WaBfY1BltlytJta5zC/Mo9PggqHOO8DXTE923WdC+oJGnsisdiNtnoeFdu6lWpSZXc00mwIy3sDFwCTpEE/mvS/p7KhJBBzHexA0nqJFzzK+a4XHYWk4R3sgjkZIkH8UXke3Vew4XRqO8VNtUMqQR8MQdLgkz6LTjZfTlSor2nxWQ08rnCSSYN/haNjp4ivJ4jiFxqL2/Iz7r3nHuxuIeAQypPi0YXG8a2tYaWXh+Idm61Nx7ylXa0T4jSdE3i8WB5oKK7E1LbCU+0T7S1pIgZryY0J8S0eDcZq1cRTYXACo9jfECQ3M6Js8TEzrssfDcIJjWbxLHATyLjtO6e/sCo1wylhAAPxsBnfU7Ku+MVVi5fJ7zH18LSqFj8Q3MImKbyJ5A5jfyn3XksX2rhxDQ3KJiQ4kibGC60iOkrPxPCqxefhMZZIcCDmPOInnJ3Qn8AxBcYZytJv5SJHz3UVT5Gbl0e07OhuMp1KuamxtPKHB7iMszB+HQ/VOUeHYRpaar6ZD7MNN75DgWl05WSIaSb/AC1HgcNUq0c7C1zWvF4cbgEWOxg8xKn+2gHtiZaQSJGsiYhvhtHOEG9vAdzfJ9J/9OUyJz1pIplwl9y4kEGZNo1ItN4Xnu03aKpg67qVJxc2ABnElsZbjwtmen8VTDdpXNbVqRUjwMolwOjQ4wTGWWnynlGi8hxDHd47M/xOJuSZk+qdakuwOMUrSPScJ7c1Cx3eZnmbEFoERefDe6bwvbGq4xAvNyQB5D4ei8fhqRqkhvhgE7wYEkWHJTXpkeGYN9LxzRU2LVH0Gn2gqFwBNOOYJI1jZk89tloHiBgEPBGmYAZTG4JIt814zs5XpNd3dceF2YugkfgbAiRyPuvY4LEYBlJ1ZrpYCGua9o1dBgAfigH2QernkrGMWimI4o9oGRzHkmCP8NpExJM+QPnCLX4kW0w5ozkftI+FtiZB3GirXo4TEUu8ohrYdfKC1zYy/EJ87nS1l5bieHyOLaTX2LsxkmxkWAMkRN91nr0g+LtEcY48alSWh8AZfDVc0WJvDRH2FyxKWl5EbER56G41XLketJ8m4/4efFIAFzRkbIsbmYsTyJgmB5hZteqTdrXB3MSTsb+yaOFe4hrWjNoAHCTEgxfrbzTlHh1dpvTy9T+UrqVLLZES4RT+IvkmN5giI/hZa2Ee1r2OhohzXGQTEFp2M7c0Shw4k+N7mc8rGn6vCMeD0udR37xAHs0fmg9aC7BuSFeOYoOJdT0cS4mMoBNrTJ+ajs5xGnQqlz2h0iIyh8k3PhLgAdp6rYqyKZpsDWAiIDRfe+59SsejwKpP7IP82uieoNvopR1I9G3fAXH0DiapNJvctv8ACIb/AJspguPlMJ/gvDa9Im7KkiwLo9RIU4TBFmudnMZ2vHtmP5LWw+IYwyG53bF1gP8AKNfUpHrzi+qFvOQlLFV2mCxjT5kpyliK507v6rOr4lzzLjJ6D2CsxjtRIHPQLL1bvg274HK2GxDtXM/0ID+G1iINSOjQm+HY/O4BpzgTmcPhB2AO58gtJ4XbB7ldDHjD2MYSSXOJNyjt7I0zGaYHOTHQBeoDFZzE4KPPcK4OxvwWAJuWQf8A5CVrU8PBHwm4mRqOVoTDYV0HBPlBToLV4tWa8FpADT4AHOAaJBaIB8QEAXJWdx3i9R4pDPV0Jf8ArXOaSXcnkgQOqNiWhIPpyQl8eSj1X2Mtc54ECw0zGXf5jueirVoH/AB0TNBtkctSS0YiXYqODOdlDXMkgHKXHeIggETe4tCHxLhLqAl0T5GwmfxEAHTnuOaO5iBi2F9nGRyNxbRJ4UOtvaKYau0tBFV4N5bmc2I84I1keitUzvaWhrXjckioeep+H5KowwDQAB6W+iEzBNzZsonSd0vhfQLKV2HLDqLI86cdLiD81nuwFFx8dFp/dc9v/cfoth2HA0t0t9EF+bnPW/8AulJ49RcAsVwnD8Myf1VQWgfrQct9RLL+srT4fiKFPM0B4Y8DPMOcSMwbvlAAcfwpVtL/AKWn5fQj6Ke5G7XDoZ+o/NL/AHI5DbMo8EPeFwr07z8Qe3pYNI+aFjOB1m04puZUHxGKjbGBtMmADoLrY/R27OPqP4AhDrUCGy3xRyg723n5Jd8u0G2ZuHwVem6TTJMAkFvhcJkOGkzFhrdDwvF3sqlwILngnWbkGZvMid1Stj3tB2+XySnDmMNS4IcQTJMAbG+39FN08jwvcOY1xD/2ZqcnTPUeV5tsuSOMwLmus5wBgwCRr6qESzTvg1aopuMwWnyywNdBtqpZQYf8fsFiuxb/APmP94/2gKM7zq95/wA7v/0q+Jt5OJx+T0LuHgXaHOHWD7ZUM5W6ho/ef/MLHo4Fp1E9b/VPUMAwaMb/AKQqf019iug39pMH95SH7paT8gSqjHtf+J7+jHn6iFFfDjkPoj8PowU39Mm8tmtFqLXHShUd1LWfUkj2TNPh9Un4KTP3nuefkGj5p9lS3JE7xOvTaa6CqFmcHefiqx5U6bW/N2YpqnwWkDLgXnnUcX/ImB6BWD1YOVFCK4QwyHgWGnyVHVEF1RUNRMAMHrqj0EPXd6iay4K4uQe8XF6IC1RyAFZ70NpRFG6b0w16TY5RUxjA4NJGY6BK2MhtxQys3HcbpsluYh3kJj8li4bizmuzZi8E+IE6e/3ZReok6Gs9RVqhoJJgBJVuLMDZDmk3sfLy2WPj+KB5BiIBgk891mZpqS3TpqdieZU3rZpBrs9nhMWKjA4brnQsPB8SfTbDgCPwHT0MLPq4hznyCR/O506lN5kkKetbWaCBIk6CfRGmy8MK4D8xk3mDeddfNOO4/UdecsbD7/iitZdmNriOIDAT4ZF7nTkVnDtI6AGtDSD4nDxE32zaBIVsXnEl0nR2085T/DMTQYe7qNDpjxQCBMHe/LRcmrPezq9N7uaA8SxlOQ5k+L4gW5d9t/VZ8g/u69OZC3eM8DohktbliYABFzEEyVnYbE06VMMdRDiJhxnXUZuZ1+wpJRXB0+p0ts8sx6rnEyA0D781y2sNgcO8E1KhY6TYOgRsYIMe65PuRyLSvsR7tEp01fKrNavSo5Ww1JqappemjtKdCWXciUUKURhWCOterNqJdrvv7KtMoDDQqKQ/zS4KsHIBDF/3/VVLkPN9/wBFxKxgheuD0LN9/wBFBcsYL3ijMhyulEBYvUAoZKpUrhoJdoFrAHqYoMEyOk69F5nFYkvJdmhx22jSJ9kzjccHHSI33AO6y68gibi/5e64dXU3ukOixd7hS3x+HmdPr6IQrg6H0+SqASQRrr9+6kkYK5tjO2l+k3XUaxbpqbHpuooMLjAdafXykKatLK49dedkQ0SXO122/n7K1OpGsX+4SmRxduJ+/bT3R9GgwQTeZ5T7FZxCsMFisaJAywP4xf3QKeIMiRG0+WirinARlFzrext7g6oVKsZzOkiLR9222TqKoZ8jrXgjXX7IshufflGvn9391OFJ99PzhDxLHO5R5fwhKlmhTQwvGqmVzJJHKdyL+abbj6sDR7XEgtdoNJ5X0WJRpZRYeXstKjigGwRvAIJDhvaD9ylaV4Kw1ZdsRbiy2xvBtFrahcrOfyBI6j+S5bagYNeFZoVVYL0jlCtRQUBpRAUbAGlXa5AzKzSsEZFRW73yQA5WFXqOiAwcPVg/ogh33CsHnyQCFLlElCL+i4lYxfN9/kuz2Qw5caixgjnrs6Hm+5UFyICMRi8gk/1WVW4kXHUZSNNQL62R+I1W76rJYQ0yDcz98lyamo7q8BDPpwfCTtc+ao18E+eo533RquLaWAOuRqed9CjYqnRNEObVAfrDGOJGkAkgN1n2Uks4YyViLmAk5YIsIJvNwJ3iwWZWxGU2EHQCfYjWbxeU1SxjWmwcTl8RBt/RE/QnVHufkaxrMpExo8mCGkySS066QVSOOUFRsHgX7TlHxGbaX156q3dPe4Bokb75dbOvYwF2KxBaxrQABOaQACSBuQJi9v5BQzG1SAGVHgAggB128txGg9lsdhpI1KlRrKeRwdnIsd53iOXLRZAqPc3UAggAEAQZJ+d7XRyx7iQ+o+q7QS45Ykbk2E6nmuocKZUqZC4McGyJuC46C+0IuV4ClkQ4jSfOjbR8MXEWI9/qhPqjKIaZ0nbz2uFu8Y4O2g1jRIeRL7+wH9dl5uoToPO17yss4NJUPPx0ADSBFtJ87c0xTxecQIm0CBNuR5pLD1O7gVADoYEew9hf5I1XO45W0r3OlosQbXBCRxQy3NYH2vO5A2sLaD0B0+aNX4O/uTWzNMlvhaQXGdSA2dNYCysHh3FpsNeY6RrJErVwkjKyT0b52KR/SVi1xJWVpU3AAS0HeQd7yLaGVyarUe8guLSQALkTGonzvvzUqdh8S+AWGxGduaCOvLn0RgqZl0r1DgDAqwKC0qwWMFzK4f8AZQQ5TnWMMBx8lZrvL79UuHff8lYP6/fsgEOH9Qpa/mfv1QRU2+/Yq2crBDd50UZvuVFGk58hrS+IJgTHI2PktZnABTYKuMqDD09gf2jvJrNZ9z5IWMotmZSoucQGgkusALkkchuU9jOFtw4BxNanRLrhpl9SP3GA/VY1LjVU13t4f3mWHhji0ZwHOaTmc0QCYiToORutfhPYoT3uLJq1CZLSZbPNxmXnr80Gyy04mf8A2vQa3xd7U+Jwc1gaCAXgNl0lk+ug30NT4yHg9zgXEbve57o/6vCGNtruvT1gxgawMZTZLnlzQ0XbTqBrYiT8WawOkbyLnEiow5HAyNWkGJSNuijjH4PmuJrXknb6cgErVLiw+Lb5L2NHs48y1zgGl0ugXdF4nYaaIVLsw2o0w6S02tYzBnyt+S5lBkdjPD4RzjYT12n2Wth3jNOXNpaRfeRe91s1uyBcCGwIcOehHsTCx+Ndm30XMh9nEzcgNMakkeXyTbbYu1oilwurHf5ZpNc8uiC5rMxa8huuZsF0JmvTp/rO6OYZmtY4TlLabYe4RYlz3u9GhafZE1M75eMoPiZEh2YNyuadBMHdYlJmR1WkyIa97xlkgMeJaPR1hvfyTtfTgboWAkgm8RGttyQFBp+UdPlH3snRXYGOblD3w095JAEgEtiAQZ2Cznuk5bxqYjQbqVNE+xrDYYOabgGbcz7DSD7SmsNgmuD3uyuLSGtYSR8LWgn4hvNj58wsWs+7YlpFwPqfPZEk6sHi0u4xf5C90ywMmV4lxI1ahc/MYkASSG2sAOVj8khVBzCbSTby/Lmr5DTcSTmPO9/5KmLr5nBzbR+WmvROuTWb/ZbgbcTicj2w0ZnOhugbYAOJ1zOG2i+iuo4bAsLMv7S977huWTtEwF8+7LdqHUXuDQ1xdlkuJFh53I1J9N19B/S8NiKjc7P1kAQfImYgwBb1tqufUu8nsejUdn0+48P2k4uDVu05fh+DLOhzCNTBm/msmnWbmAzANcd+c/iJ6ar2vanhdPEVsneQ4AFgiZsCZvyEe114DinDnUXvFXMNIgATabxtaxTQSaoh6jScZ7uTfP6PpNQ5fDMkAxa3hNtvRcvMYbHPjVxudCeuxXJ/GT80P8f2PQypBVJUyu2zzqLgq2ZDldm+/wCiBgubqpDvRCc5SAsYKHFWDvJXwmBqVXZabHPdyaJjzMaDqtutwFmGoPdizTa9wb3bS8Zmw4EkBpOozCAHbIWFRb4MRrvsRH0W5g+y7sne4hww9EauqQCf3WzM9fRZz+3GHw8DB4fNU/5lY5jP/Q0R/wBvRKf2VjeIP7zEvcxu2bWOTGfh+XqlsstKvcG4/wBqKTXU2cNFXO0Fjnn+8kyHNaBLSDMadFfh3Zevin97jXvv+Enxu8iT8I8vovR8H4DRww/Vtvu43cfXboFpyg2VB4TB0qI7ujkhtiGTYwDBJFzBHuikpagb1P3/APx00UlKYriKQcCDv0n0kJfCYFtP4SfUj8gEyRKgUxMwJWMW/SBT8boIb4oOhi8euizOG8V74Pc5rKYznKGugZTdjYIFw0wYsYVON8WpsY5rjJIIgCfdeLfUbAuZB08o1ifNK9SsE5Ome34hxFjIyuAcS2CCDILhIibmA6PNeI7RcdqVXOaXDJJFtIzSDEagAXvEbqtI5xlBjcCTtMGNCblA/Ri4wYFtz0tcfcKfkyI5tkcLxRY14iQ9sEg/iaSQ4O5GTp0S1eu9riWEwWxzsCCLn7sEWs0sGh0t73+UodLEZnRpe14sfRDc3kAlgsSWulwnrMgc/Ja9MguBABBg328xp5fzQGYRrnA5sosLkAnnsrYQZT4YdEybxAEb89/VCTTygUCxLM1ZrctyDdvLmeQTbcKY0PU+9vn7qpdVFNxOUE/E6b5ZIY2NlelxxhcAQZ0mYgaWv0+aDusDKuxXG0m/DpN76z6LMrva0ZQ3oT5gHdamOxzDIDgM32brDxFUkxGYNJ/kDyCfSTfJi9GoQQ5pmOVjHWLQtyl2tqhzXZ7sAAkCRDY1EajUaLzIatjg3Z84kw2oymbWcSJkgGIGvl7K01GrZTSlO6hyM47jtWoSXjPAF8rZMTecsq9OvVqim3EZ+7e5oDyA53hloDSdvW8EygcR4I6i2O+p1NBDCTByyRIsReJ5oZ4jXcwNMuDJIBaIaYi1tbG/WVPFYL+Rxf1t/wA+QPHcI2jVDaby5haHNJi4uCfCYAkG11yniWIzFmZoMMAEaAS45fSSFCpF4JT27nRugqZUBq3MF2Ve40S6pSaysRHigsaPizZol1nDKJuPNWOZKzElWaJ0TVSrQZka4l2V5FRwe0OLJMQ0z4hN4aZ56Q5X7e4fDiMFhxmH97Vu7qBr8x0QeBowcg3DOyOIqjMW92zUvqHKI5wb/JFq1uG4Wz6jsZVH4Kdqc+bpv7novO1cRj+IGXF7m83HLTHQCx9AStXh3ZBuGc2tUBxDmuDiwENZa9813C0RvPqlKqEUDxHb/FVv1WDpiizZtFvi9XRbqAFTBdh61U58TUyzcgHM89XGw+a3cFxegajBSpij3wc5zQRAIzOaABDQYNwBy5LaBSlBHhnAKND9mwA/4jd3udPRaSpmUhAB1V5AlozRE3gNbIzOJ5ASVDMQC5zZu2Mw5TP8COoPJJ8bLu5c1ky/w2JGxcQ4tvBDSOpCy28YIxdR9V1TL3dNjWuDQ1gHiILibkF214cbIpAbN/Da1P3/APx00xTplxAg3MTFpsIzaA33KxsDx2m41cpJLXA2GoLGgR/pPyXme0vaitVH6OxzrVM7W0x42uAGQSDzAMxPnosknyI9RKu7PdPqBsyRbUzb05rOxfHGtBy3gb/luvP4WliqrjUxDqbXENzZQDUeQAJediYm2+ydrUQGG0wOfWeihqTadIfNHmqlUvcSOZPW6W/RiCTpJPvuj1cRFhIn5Ty3UUsXkHhDTBOonUR/FQRzGY7Ew6DqARmF4t9+51U4TEknQkXknlr9YV6uHzXZ4jew3v8ANRhaTmG832i1yL31MyVXFGDVGZgRBBI5/cLHxDXlodmGbQN3EkyOmpnz81qOzEkkR9dxcfYSzKokZtJG15Mz0BKaGDF8JgnAAVCYLRqflY8yfdNYkFgDQPT/ABAScvv+avRrEtabHQz73jnM2XPfmcXgjNBBi5F/FMnmDPVI228hFqjnOcS4lrRzPp67pHFFzgIAEudBywY1B9ud0Oq4udmc4hs2GpA1FvVaBwj6kEOzmwbN8w1aAqe3kxlPwpmCevXefvdauG4ecpa2dADG+uv39Vq8K7Mh5yVHlpcwlrWwCSSYacwtdpBta11qcP4GaVMgnOYa8NAM+IZgCYtYx6WlCeo6LaWjKb+k8ozAADLUbkgwSYi02nZ2tkRnB85hovB3i4vMkxPVes4h2UrVMj/iLneJobGVsfFJABPUb6ofGeywo5G03uc5xNjHxX23EW9Ei1PydEvRyWUsGBhMO0Og3cBcHUc5HNL43G5T+zkSCHEfMD391fiuAq05zsyiBDmg2DhLQI01Otl3ZSs19Z7a1Q0xkJzTsC20fi669U+37uSPhuai8GNxfibu8lhyggGGmGgmdLmy5MdszS/TKnclrmQy7RAJyNzEDquXTFKlgSaqTR6/gtIOr02uAIJEgiQfQr0Ha3DNa6rla0ZGAsgAZSbkt/w35KVynf1CwPlj6hNySSdSTcrZ7E4dr8QA9odr8QB+q5cqLgtqH0xoSnGh+oqfulcuQhyhZ+1niOHftKI2/RXW/wAtRew7PVS6k0uJJvqZ+q5cmn/P3BE1grLlykOTslcbTAaXAAOMSQLm0XKlcgEyOy7AXYiQDNZn/wBSUx1IAEgAGYkC8XspXLn1if2ILh6hyi523VeMWpmPvRcuSLgZ+1nlaot6/wAUpjTA9fyC5cmgci5NbhB8bf3HH5BWxrb1Oh+gXLkvZVcGfUPgHT80g1oNekDcGowGdx3mh5hcuVoCI9B2hEMAFhLrDSzTC8s63eRaaoB8wcsjp5KVyGj7R2bOLwzS2qS1sgGLC1go4OwZiIFsseXjUrlO/pAegwrjNd0+INMO3Hx6HUaBb2PquFbAAEgGjTBANiM8R7KVyEeGdEHSH+I1nDEQHGIbafIJbiDZxlCeZ/2E/UD2C5cl+5npaLe1jvEaTSDIB+LUcgIXzDtjQa3HZWtAbmacoAAlw8RgWk2nmoXKml7v0F9R7f1R5zj1MDEVAAAARAAsPCFK5cu+PtR5Wp73/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завантажен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511103" cy="560443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8686800" cy="500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НАЙБІЛЬШІ МІСТА: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</TotalTime>
  <Words>134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ПОЛЬЩА</vt:lpstr>
      <vt:lpstr>Слайд 2</vt:lpstr>
      <vt:lpstr>Слайд 3</vt:lpstr>
      <vt:lpstr>Слайд 4</vt:lpstr>
      <vt:lpstr>Слайд 5</vt:lpstr>
      <vt:lpstr>Слайд 6</vt:lpstr>
      <vt:lpstr>СТОЛИЦЯ  - ВАРШАВА</vt:lpstr>
      <vt:lpstr>НАЙБІЛЬША РІКА - ВІСЛА</vt:lpstr>
      <vt:lpstr>НАЙБІЛЬШІ МІСТА:</vt:lpstr>
      <vt:lpstr>Слайд 10</vt:lpstr>
      <vt:lpstr>Слайд 11</vt:lpstr>
      <vt:lpstr>Слайд 12</vt:lpstr>
      <vt:lpstr>3. Назвіть найбільшу річку Польщі.</vt:lpstr>
      <vt:lpstr>4. Як виглядає прапор  Польщі?</vt:lpstr>
      <vt:lpstr>5. Назвіть столицю Польщі.</vt:lpstr>
      <vt:lpstr>6. На честь кого названо місто Варшава?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ПОЛЬЩА</dc:title>
  <dc:creator>admin</dc:creator>
  <cp:lastModifiedBy>admin</cp:lastModifiedBy>
  <cp:revision>8</cp:revision>
  <dcterms:created xsi:type="dcterms:W3CDTF">2013-04-21T11:21:06Z</dcterms:created>
  <dcterms:modified xsi:type="dcterms:W3CDTF">2013-04-21T12:38:09Z</dcterms:modified>
</cp:coreProperties>
</file>