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74" r:id="rId4"/>
    <p:sldId id="273" r:id="rId5"/>
    <p:sldId id="272" r:id="rId6"/>
    <p:sldId id="270" r:id="rId7"/>
    <p:sldId id="288" r:id="rId8"/>
    <p:sldId id="286" r:id="rId9"/>
    <p:sldId id="287" r:id="rId10"/>
    <p:sldId id="260" r:id="rId11"/>
    <p:sldId id="289" r:id="rId12"/>
    <p:sldId id="290" r:id="rId13"/>
    <p:sldId id="291" r:id="rId14"/>
    <p:sldId id="275" r:id="rId15"/>
    <p:sldId id="276" r:id="rId16"/>
    <p:sldId id="277" r:id="rId17"/>
    <p:sldId id="278" r:id="rId18"/>
    <p:sldId id="279" r:id="rId19"/>
    <p:sldId id="283" r:id="rId20"/>
    <p:sldId id="284" r:id="rId21"/>
    <p:sldId id="263" r:id="rId22"/>
    <p:sldId id="292" r:id="rId23"/>
    <p:sldId id="264" r:id="rId24"/>
    <p:sldId id="266" r:id="rId25"/>
    <p:sldId id="267" r:id="rId26"/>
    <p:sldId id="268" r:id="rId27"/>
    <p:sldId id="269" r:id="rId28"/>
    <p:sldId id="280" r:id="rId29"/>
    <p:sldId id="262" r:id="rId30"/>
    <p:sldId id="282" r:id="rId31"/>
    <p:sldId id="26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AB42-D0E3-4291-BB40-DD479148A7D5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224E-DAF8-4F2A-8D94-A9C486D0C3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8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2F638-6BCA-4A9D-A6D2-3DB5971BABD2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B741C-2446-4484-9A20-7216C80693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4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5100-6A7D-47DD-8553-8542510C670D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1CE0E-3805-4285-B6BB-B93C320DC1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8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1086-1D30-4345-9429-24AE0B37646C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FBC0-5D78-43B4-BEF9-BA7B13C88F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6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ECDD-ED05-4EEF-9AD6-5E359C2E2EC4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AB96B-B363-45A4-B97F-D3B111AFAC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4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EC4F-EE9C-4945-ADB4-839B4C72102B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DE64-185F-4A28-B618-9C45249F83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8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1F5C-EEFF-48F1-B075-9643622EC204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7017C-D54F-475F-A6B4-79B692FB5F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6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CA31E-3FE1-4FED-AE23-3AD6D22DBB10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468C-9A55-444A-8656-13B98BD881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ECCC-F5F0-4158-9DFA-F5449FCFD853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5E0DA-D7A2-4B07-97D1-817048D80D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6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3C28-E062-4F2A-9C7B-E9E920E666CA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14DAC-4D3D-42C9-80EE-487D0530C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1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33E3-072F-45C1-8100-2B79EA43B5E9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924CE-2960-45DA-963E-AC676A9874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7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lumOff val="50000"/>
              </a:schemeClr>
            </a:gs>
            <a:gs pos="38000">
              <a:schemeClr val="bg2">
                <a:tint val="45000"/>
                <a:shade val="99000"/>
                <a:satMod val="350000"/>
              </a:schemeClr>
            </a:gs>
            <a:gs pos="99000">
              <a:schemeClr val="bg1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32E6DA-469D-4C8A-9498-FA3A1FF31093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21D41C2-436A-4305-95CD-F6BF839993D0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7.jpeg"/><Relationship Id="rId1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14.xml"/><Relationship Id="rId17" Type="http://schemas.openxmlformats.org/officeDocument/2006/relationships/image" Target="../media/image9.jpeg"/><Relationship Id="rId2" Type="http://schemas.openxmlformats.org/officeDocument/2006/relationships/slide" Target="slide10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19.xml"/><Relationship Id="rId19" Type="http://schemas.openxmlformats.org/officeDocument/2006/relationships/image" Target="../media/image10.jpeg"/><Relationship Id="rId4" Type="http://schemas.openxmlformats.org/officeDocument/2006/relationships/slide" Target="slide26.xml"/><Relationship Id="rId9" Type="http://schemas.openxmlformats.org/officeDocument/2006/relationships/image" Target="../media/image5.jpeg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slide" Target="slide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 descr="C:\Documents and Settings\Admin\Рабочий стол\техн\02596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18471"/>
            <a:ext cx="545239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Туристична Луганщина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техн\Новая папка\обозрения в парке имени 1-го М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125538"/>
            <a:ext cx="2124075" cy="224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техн\Новая папка\парк имени 1-го Мая. Луганс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6850" y="3709988"/>
            <a:ext cx="280987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Прямоугольник 2"/>
          <p:cNvSpPr>
            <a:spLocks noChangeArrowheads="1"/>
          </p:cNvSpPr>
          <p:nvPr/>
        </p:nvSpPr>
        <p:spPr bwMode="auto">
          <a:xfrm>
            <a:off x="612775" y="1773238"/>
            <a:ext cx="4221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dirty="0"/>
              <a:t>П</a:t>
            </a:r>
            <a:r>
              <a:rPr lang="uk-UA" dirty="0" err="1"/>
              <a:t>арк</a:t>
            </a:r>
            <a:r>
              <a:rPr lang="uk-UA" dirty="0"/>
              <a:t> імені 1-го Травня. Луганськ, вул. </a:t>
            </a:r>
            <a:r>
              <a:rPr lang="uk-UA" dirty="0" err="1"/>
              <a:t>К.Лібкнехта</a:t>
            </a:r>
            <a:r>
              <a:rPr lang="uk-UA" dirty="0"/>
              <a:t>, 64</a:t>
            </a:r>
            <a:endParaRPr lang="ru-RU" dirty="0"/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7" name="Скругленный прямоугольник 26">
              <a:hlinkClick r:id="rId4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Прямоугольник 27">
              <a:hlinkClick r:id="rId4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4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4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>
              <a:hlinkClick r:id="rId4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40" name="Прямоугольник 39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2" name="Скругленный прямоугольник 41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Умножение 42">
            <a:hlinkClick r:id="rId5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Скругленный прямоугольник 51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Прямоугольник 3"/>
          <p:cNvSpPr>
            <a:spLocks noChangeArrowheads="1"/>
          </p:cNvSpPr>
          <p:nvPr/>
        </p:nvSpPr>
        <p:spPr bwMode="auto">
          <a:xfrm>
            <a:off x="381000" y="2420938"/>
            <a:ext cx="39449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/>
              <a:t>Сквер Героїв Великої Вітчизняної війни - мальовничий сквер в центрі міста. Заснований в 1957 році. У сквері встановлено декоративні фонтани.</a:t>
            </a:r>
            <a:endParaRPr lang="ru-RU"/>
          </a:p>
        </p:txBody>
      </p:sp>
      <p:pic>
        <p:nvPicPr>
          <p:cNvPr id="22530" name="Picture 2" descr="C:\Documents and Settings\Admin\Рабочий стол\техн\1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773238"/>
            <a:ext cx="4259262" cy="3194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Прямоугольник 2"/>
          <p:cNvSpPr>
            <a:spLocks noChangeArrowheads="1"/>
          </p:cNvSpPr>
          <p:nvPr/>
        </p:nvSpPr>
        <p:spPr bwMode="auto">
          <a:xfrm>
            <a:off x="434975" y="1700213"/>
            <a:ext cx="414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/>
              <a:t>Сквер Слави героїв громадянської війни - присвячений героям громадянської війни 1918-1922 рр.. Відкритий 28 жовтня 1977 року.</a:t>
            </a:r>
          </a:p>
        </p:txBody>
      </p:sp>
      <p:pic>
        <p:nvPicPr>
          <p:cNvPr id="13322" name="Picture 38" descr="Сквер Славы героев гражданской войны (Луганс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1412875"/>
            <a:ext cx="3541713" cy="3541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Прямоугольник 2"/>
          <p:cNvSpPr>
            <a:spLocks noChangeArrowheads="1"/>
          </p:cNvSpPr>
          <p:nvPr/>
        </p:nvSpPr>
        <p:spPr bwMode="auto">
          <a:xfrm>
            <a:off x="628650" y="1566863"/>
            <a:ext cx="3706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/>
              <a:t>Рождественнскій сквер біля пам'ятника Божої Матері. Тут щорічно 11 вересня проходить Бал молодят.</a:t>
            </a:r>
            <a:endParaRPr lang="ru-RU"/>
          </a:p>
        </p:txBody>
      </p:sp>
      <p:pic>
        <p:nvPicPr>
          <p:cNvPr id="14346" name="Picture 2" descr="C:\Documents and Settings\Admin\Рабочий стол\техн\63702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044825" cy="4179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34" descr="C:\Documents and Settings\Admin\Рабочий стол\t\казбе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989138"/>
            <a:ext cx="3451225" cy="2592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Прямоугольник 2"/>
          <p:cNvSpPr>
            <a:spLocks noChangeArrowheads="1"/>
          </p:cNvSpPr>
          <p:nvPr/>
        </p:nvSpPr>
        <p:spPr bwMode="auto">
          <a:xfrm>
            <a:off x="4211638" y="1916113"/>
            <a:ext cx="41608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b="1"/>
              <a:t>Ресторан «Казбек»</a:t>
            </a:r>
            <a:r>
              <a:rPr lang="uk-UA"/>
              <a:t> розташований в центрі міста Луганськ. Входить в є закладів «Козирна карта». Інтер'єр виконаний в грузинському стилі. Є чотири основних залу і тераса, загальною місткістю в 120 чоловік. У меню представлені страви традиційної грузинської кухні. Грає фонова фолк-музика.</a:t>
            </a:r>
            <a:endParaRPr lang="ru-RU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34" descr="C:\Documents and Settings\Admin\Рабочий стол\t\каретный дв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73238"/>
            <a:ext cx="4054475" cy="270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Прямоугольник 2"/>
          <p:cNvSpPr>
            <a:spLocks noChangeArrowheads="1"/>
          </p:cNvSpPr>
          <p:nvPr/>
        </p:nvSpPr>
        <p:spPr bwMode="auto">
          <a:xfrm>
            <a:off x="4716463" y="1641475"/>
            <a:ext cx="41767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b="1"/>
              <a:t>Ресторан «Каретний двір» </a:t>
            </a:r>
            <a:r>
              <a:rPr lang="uk-UA"/>
              <a:t>розташований у мальовничому місці місті Луганськ на лівому березі річки Лугань. Інтер'єр оформлений в стилі XVIII-XIX століть. Страви домашньої козацької кухні, також. Вам запропонують великий вибір знаменитих блюд різних часів. Фірмові страви ресторану: варені раки, осетрина. Грає жива музика. Додатково є готельні номери, сауна, басейн. Біля ресторану паркінг.</a:t>
            </a:r>
            <a:endParaRPr lang="ru-RU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34" descr="C:\Documents and Settings\Admin\Рабочий стол\t\сушия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844675"/>
            <a:ext cx="3892550" cy="259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Прямоугольник 3"/>
          <p:cNvSpPr>
            <a:spLocks noChangeArrowheads="1"/>
          </p:cNvSpPr>
          <p:nvPr/>
        </p:nvSpPr>
        <p:spPr bwMode="auto">
          <a:xfrm>
            <a:off x="4356100" y="2133600"/>
            <a:ext cx="43926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b="1"/>
              <a:t>Японський ресторан «СушіЯ» </a:t>
            </a:r>
            <a:r>
              <a:rPr lang="uk-UA"/>
              <a:t>розташований в центрі Луганська. Інтер'єр виконаний в сучасному стилі з домішкою японської культури. Яскраві фарби в інтер'єрі заряджають позитивною енергією. </a:t>
            </a:r>
            <a:endParaRPr lang="ru-RU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Прямоугольник 2"/>
          <p:cNvSpPr>
            <a:spLocks noChangeArrowheads="1"/>
          </p:cNvSpPr>
          <p:nvPr/>
        </p:nvSpPr>
        <p:spPr bwMode="auto">
          <a:xfrm>
            <a:off x="820738" y="1989138"/>
            <a:ext cx="33940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b="1"/>
              <a:t>Ресторан «Піца Челентано»</a:t>
            </a:r>
            <a:r>
              <a:rPr lang="uk-UA"/>
              <a:t> розташований в місті Алчевськ. Інтер'єр виконаний в оригінальному стилі. Страви італійської та української кухонь, піца-меню. </a:t>
            </a:r>
            <a:endParaRPr lang="ru-RU"/>
          </a:p>
        </p:txBody>
      </p:sp>
      <p:pic>
        <p:nvPicPr>
          <p:cNvPr id="18442" name="Picture 40" descr="C:\Documents and Settings\Admin\Рабочий стол\t\Новая папка\dhkl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38338"/>
            <a:ext cx="3397250" cy="284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2" descr="C:\Documents and Settings\Admin\Рабочий стол\t\фемел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700213"/>
            <a:ext cx="4572000" cy="288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Прямоугольник 2"/>
          <p:cNvSpPr>
            <a:spLocks noChangeArrowheads="1"/>
          </p:cNvSpPr>
          <p:nvPr/>
        </p:nvSpPr>
        <p:spPr bwMode="auto">
          <a:xfrm>
            <a:off x="5364163" y="1844675"/>
            <a:ext cx="35099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b="1"/>
              <a:t>Бар «Фемілі» </a:t>
            </a:r>
            <a:r>
              <a:rPr lang="uk-UA"/>
              <a:t>розташований біля Луганського ринку «Зарічний». В інтер'єрі є шкіряні дивани і крісла, акваріум з рибками. У меню представлені страви домашньої кухні. Грає фонова музика.</a:t>
            </a: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35" descr="01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" b="3580"/>
          <a:stretch>
            <a:fillRect/>
          </a:stretch>
        </p:blipFill>
        <p:spPr bwMode="auto">
          <a:xfrm>
            <a:off x="290513" y="1590675"/>
            <a:ext cx="5218112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Прямоугольник 2"/>
          <p:cNvSpPr>
            <a:spLocks noChangeArrowheads="1"/>
          </p:cNvSpPr>
          <p:nvPr/>
        </p:nvSpPr>
        <p:spPr bwMode="auto">
          <a:xfrm>
            <a:off x="1865313" y="5229225"/>
            <a:ext cx="2522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dirty="0"/>
              <a:t>Нічний клуб </a:t>
            </a:r>
            <a:r>
              <a:rPr lang="uk-UA" dirty="0" smtClean="0"/>
              <a:t>«</a:t>
            </a:r>
            <a:r>
              <a:rPr lang="uk-UA" dirty="0" err="1" smtClean="0"/>
              <a:t>Колезей</a:t>
            </a:r>
            <a:r>
              <a:rPr lang="uk-UA" dirty="0" smtClean="0"/>
              <a:t>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91" name="Picture 37" descr="C:\Documents and Settings\Admin\Рабочий стол\t\Новая папка\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39825"/>
            <a:ext cx="19431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7" name="Скругленный прямоугольник 26">
              <a:hlinkClick r:id="rId4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Прямоугольник 27">
              <a:hlinkClick r:id="rId4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4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4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>
              <a:hlinkClick r:id="rId4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40" name="Прямоугольник 39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2" name="Скругленный прямоугольник 41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Умножение 42">
            <a:hlinkClick r:id="rId5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5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Скругленный прямоугольник 51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техн\Новая папка\77961842_large_photo43luganskukrain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/>
          <a:stretch>
            <a:fillRect/>
          </a:stretch>
        </p:blipFill>
        <p:spPr bwMode="auto">
          <a:xfrm>
            <a:off x="766763" y="2898775"/>
            <a:ext cx="15335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6" descr="Усадьба Ширинского-Шахматов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713288"/>
            <a:ext cx="150971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Documents and Settings\Admin\Рабочий стол\Новая папка (2)\Святовладимирский кафедральный собор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3" t="19431" r="16389" b="9161"/>
          <a:stretch>
            <a:fillRect/>
          </a:stretch>
        </p:blipFill>
        <p:spPr bwMode="auto">
          <a:xfrm>
            <a:off x="3806825" y="4713288"/>
            <a:ext cx="15271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6" descr="C:\Documents and Settings\Admin\Рабочий стол\t\готель_дружба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r="12766"/>
          <a:stretch>
            <a:fillRect/>
          </a:stretch>
        </p:blipFill>
        <p:spPr bwMode="auto">
          <a:xfrm>
            <a:off x="766763" y="4713288"/>
            <a:ext cx="15144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4">
            <a:off x="6864350" y="2903538"/>
            <a:ext cx="15414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7" descr="казбек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901950"/>
            <a:ext cx="15208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9" descr="C:\Documents and Settings\Admin\Рабочий стол\t\Театр_пантомимы_PlasticOn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6"/>
          <a:stretch>
            <a:fillRect/>
          </a:stretch>
        </p:blipFill>
        <p:spPr bwMode="auto">
          <a:xfrm>
            <a:off x="6861175" y="966788"/>
            <a:ext cx="1511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5" descr="C:\Documents and Settings\Admin\Рабочий стол\t\ПамятникиперсонажамизЗолотого теленка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t="25130" r="51109" b="55904"/>
          <a:stretch>
            <a:fillRect/>
          </a:stretch>
        </p:blipFill>
        <p:spPr bwMode="auto">
          <a:xfrm>
            <a:off x="3806825" y="966788"/>
            <a:ext cx="15335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2"/>
          <p:cNvGrpSpPr>
            <a:grpSpLocks/>
          </p:cNvGrpSpPr>
          <p:nvPr/>
        </p:nvGrpSpPr>
        <p:grpSpPr bwMode="auto">
          <a:xfrm>
            <a:off x="766763" y="976313"/>
            <a:ext cx="1525587" cy="1228725"/>
            <a:chOff x="765980" y="976517"/>
            <a:chExt cx="1526570" cy="1228347"/>
          </a:xfrm>
        </p:grpSpPr>
        <p:pic>
          <p:nvPicPr>
            <p:cNvPr id="3104" name="Picture 2" descr="C:\Documents and Settings\Admin\Рабочий стол\Новая папка (2)\_MG_8135.jpg">
              <a:hlinkClick r:id="rId1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0" y="976517"/>
              <a:ext cx="1517979" cy="1198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65980" y="1974747"/>
              <a:ext cx="1526570" cy="230117"/>
            </a:xfrm>
            <a:prstGeom prst="rect">
              <a:avLst/>
            </a:prstGeom>
            <a:solidFill>
              <a:schemeClr val="tx2">
                <a:lumMod val="2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FFFFFF"/>
                  </a:solidFill>
                </a:rPr>
                <a:t>Музе</a:t>
              </a:r>
              <a:r>
                <a:rPr lang="uk-UA" sz="1400" dirty="0">
                  <a:solidFill>
                    <a:srgbClr val="FFFFFF"/>
                  </a:solidFill>
                </a:rPr>
                <a:t>ї</a:t>
              </a:r>
              <a:endParaRPr lang="ru-RU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Прямоугольник 51">
            <a:hlinkClick r:id="rId16" action="ppaction://hlinksldjump"/>
          </p:cNvPr>
          <p:cNvSpPr/>
          <p:nvPr/>
        </p:nvSpPr>
        <p:spPr>
          <a:xfrm>
            <a:off x="3808413" y="1974850"/>
            <a:ext cx="1527175" cy="230188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Пам</a:t>
            </a:r>
            <a:r>
              <a:rPr lang="en-US" sz="1400" dirty="0"/>
              <a:t>’</a:t>
            </a:r>
            <a:r>
              <a:rPr lang="ru-RU" sz="1400" dirty="0" err="1"/>
              <a:t>ятники</a:t>
            </a:r>
            <a:endParaRPr lang="ru-RU" sz="1400" dirty="0"/>
          </a:p>
        </p:txBody>
      </p:sp>
      <p:sp>
        <p:nvSpPr>
          <p:cNvPr id="53" name="Прямоугольник 52">
            <a:hlinkClick r:id="rId14" action="ppaction://hlinksldjump"/>
          </p:cNvPr>
          <p:cNvSpPr/>
          <p:nvPr/>
        </p:nvSpPr>
        <p:spPr>
          <a:xfrm>
            <a:off x="6861175" y="1974850"/>
            <a:ext cx="1525588" cy="230188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Театри</a:t>
            </a:r>
            <a:endParaRPr lang="ru-RU" sz="1400" dirty="0"/>
          </a:p>
        </p:txBody>
      </p:sp>
      <p:sp>
        <p:nvSpPr>
          <p:cNvPr id="54" name="Прямоугольник 53">
            <a:hlinkClick r:id="rId2" action="ppaction://hlinksldjump"/>
          </p:cNvPr>
          <p:cNvSpPr/>
          <p:nvPr/>
        </p:nvSpPr>
        <p:spPr>
          <a:xfrm>
            <a:off x="773113" y="3906838"/>
            <a:ext cx="1527175" cy="230187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Сквери та парки</a:t>
            </a:r>
            <a:endParaRPr lang="ru-RU" sz="1400" dirty="0"/>
          </a:p>
        </p:txBody>
      </p:sp>
      <p:sp>
        <p:nvSpPr>
          <p:cNvPr id="55" name="Прямоугольник 54">
            <a:hlinkClick r:id="rId12" action="ppaction://hlinksldjump"/>
          </p:cNvPr>
          <p:cNvSpPr/>
          <p:nvPr/>
        </p:nvSpPr>
        <p:spPr>
          <a:xfrm>
            <a:off x="3816350" y="3906838"/>
            <a:ext cx="1527175" cy="230187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Кафе</a:t>
            </a:r>
          </a:p>
        </p:txBody>
      </p:sp>
      <p:sp>
        <p:nvSpPr>
          <p:cNvPr id="56" name="Прямоугольник 55">
            <a:hlinkClick r:id="rId10" action="ppaction://hlinksldjump"/>
          </p:cNvPr>
          <p:cNvSpPr/>
          <p:nvPr/>
        </p:nvSpPr>
        <p:spPr>
          <a:xfrm>
            <a:off x="6867525" y="3906838"/>
            <a:ext cx="1527175" cy="230187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Клуби</a:t>
            </a:r>
          </a:p>
        </p:txBody>
      </p:sp>
      <p:sp>
        <p:nvSpPr>
          <p:cNvPr id="57" name="Прямоугольник 56">
            <a:hlinkClick r:id="rId8" action="ppaction://hlinksldjump"/>
          </p:cNvPr>
          <p:cNvSpPr/>
          <p:nvPr/>
        </p:nvSpPr>
        <p:spPr>
          <a:xfrm>
            <a:off x="768350" y="5721350"/>
            <a:ext cx="1527175" cy="228600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Готелі</a:t>
            </a:r>
          </a:p>
        </p:txBody>
      </p:sp>
      <p:sp>
        <p:nvSpPr>
          <p:cNvPr id="58" name="Прямоугольник 57">
            <a:hlinkClick r:id="rId6" action="ppaction://hlinksldjump"/>
          </p:cNvPr>
          <p:cNvSpPr/>
          <p:nvPr/>
        </p:nvSpPr>
        <p:spPr>
          <a:xfrm>
            <a:off x="3811588" y="5721350"/>
            <a:ext cx="1527175" cy="228600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/>
              <a:t>Храми</a:t>
            </a:r>
          </a:p>
        </p:txBody>
      </p:sp>
      <p:sp>
        <p:nvSpPr>
          <p:cNvPr id="59" name="Прямоугольник 58">
            <a:hlinkClick r:id="rId4" action="ppaction://hlinksldjump"/>
          </p:cNvPr>
          <p:cNvSpPr/>
          <p:nvPr/>
        </p:nvSpPr>
        <p:spPr>
          <a:xfrm>
            <a:off x="6864350" y="5721350"/>
            <a:ext cx="1525588" cy="228600"/>
          </a:xfrm>
          <a:prstGeom prst="rect">
            <a:avLst/>
          </a:prstGeom>
          <a:solidFill>
            <a:schemeClr val="tx2">
              <a:lumMod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</a:t>
            </a:r>
            <a:r>
              <a:rPr lang="ru-RU" sz="1400" dirty="0" err="1"/>
              <a:t>нше</a:t>
            </a:r>
            <a:endParaRPr lang="ru-RU" sz="1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46657" y="116632"/>
            <a:ext cx="5256584" cy="330597"/>
          </a:xfrm>
          <a:prstGeom prst="roundRect">
            <a:avLst>
              <a:gd name="adj" fmla="val 50000"/>
            </a:avLst>
          </a:prstGeom>
          <a:ln w="95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3" descr="C:\Documents and Settings\Admin\Рабочий стол\t\Новая папка\u,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5"/>
            <a:ext cx="415131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Прямоугольник 2"/>
          <p:cNvSpPr>
            <a:spLocks noChangeArrowheads="1"/>
          </p:cNvSpPr>
          <p:nvPr/>
        </p:nvSpPr>
        <p:spPr bwMode="auto">
          <a:xfrm>
            <a:off x="5064125" y="1503363"/>
            <a:ext cx="250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/>
              <a:t>Нічний клуб</a:t>
            </a:r>
            <a:r>
              <a:rPr lang="en-US"/>
              <a:t> </a:t>
            </a:r>
            <a:r>
              <a:rPr lang="en-US" b="1"/>
              <a:t>Party Zone</a:t>
            </a:r>
            <a:r>
              <a:rPr lang="uk-UA" b="1"/>
              <a:t> </a:t>
            </a:r>
            <a:endParaRPr lang="ru-RU" b="1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Прямоугольник 2"/>
          <p:cNvSpPr>
            <a:spLocks noChangeArrowheads="1"/>
          </p:cNvSpPr>
          <p:nvPr/>
        </p:nvSpPr>
        <p:spPr bwMode="auto">
          <a:xfrm>
            <a:off x="1962150" y="1341438"/>
            <a:ext cx="4859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/>
              <a:t>Готель «Україна». Луганськ, вул. Пушкіна, 3</a:t>
            </a:r>
            <a:endParaRPr lang="ru-RU"/>
          </a:p>
        </p:txBody>
      </p:sp>
      <p:pic>
        <p:nvPicPr>
          <p:cNvPr id="5122" name="Picture 2" descr="C:\Documents and Settings\Admin\Рабочий стол\техн\Новая папка\Гостиница «Украина». Луганск, ул. Пушкина, 3.jpg"/>
          <p:cNvPicPr>
            <a:picLocks noChangeAspect="1" noChangeArrowheads="1"/>
          </p:cNvPicPr>
          <p:nvPr/>
        </p:nvPicPr>
        <p:blipFill rotWithShape="1">
          <a:blip r:embed="rId2"/>
          <a:srcRect t="3770"/>
          <a:stretch/>
        </p:blipFill>
        <p:spPr bwMode="auto">
          <a:xfrm>
            <a:off x="2339975" y="2133600"/>
            <a:ext cx="4103688" cy="3033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1" name="Группа 2"/>
          <p:cNvGrpSpPr>
            <a:grpSpLocks/>
          </p:cNvGrpSpPr>
          <p:nvPr/>
        </p:nvGrpSpPr>
        <p:grpSpPr bwMode="auto">
          <a:xfrm>
            <a:off x="4643438" y="1773238"/>
            <a:ext cx="4222750" cy="2955925"/>
            <a:chOff x="2611684" y="1408162"/>
            <a:chExt cx="6254305" cy="3900488"/>
          </a:xfrm>
        </p:grpSpPr>
        <p:pic>
          <p:nvPicPr>
            <p:cNvPr id="23563" name="Picture 2" descr="C:\Documents and Settings\Admin\Рабочий стол\Новая папка (2)\Новая папка\гостиница_дружба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408162"/>
              <a:ext cx="3717925" cy="390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4" descr="C:\Documents and Settings\Admin\Рабочий стол\Новая папка (2)\Новая папка\см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684" y="1408162"/>
              <a:ext cx="2562507" cy="390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2" name="Прямоугольник 3"/>
          <p:cNvSpPr>
            <a:spLocks noChangeArrowheads="1"/>
          </p:cNvSpPr>
          <p:nvPr/>
        </p:nvSpPr>
        <p:spPr bwMode="auto">
          <a:xfrm>
            <a:off x="469900" y="1820863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b="1"/>
              <a:t>Луганський готель Дружба </a:t>
            </a:r>
            <a:r>
              <a:rPr lang="uk-UA"/>
              <a:t>- це номери з усіма зручностями.До послуг відвідувачів готелю в Луганську 2 цілодобових ресторани, 2 конференц-зали, 3 VIP-сауни з басейнами, більярдний зал, перукарня, косметичний салон, центр лазерної медицини, охоронювана стоянка.</a:t>
            </a:r>
            <a:endParaRPr lang="ru-RU"/>
          </a:p>
          <a:p>
            <a:pPr eaLnBrk="1" hangingPunct="1"/>
            <a:endParaRPr lang="ru-RU"/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8" name="Скругленный прямоугольник 27">
              <a:hlinkClick r:id="rId4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Прямоугольник 28">
              <a:hlinkClick r:id="rId4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4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>
              <a:hlinkClick r:id="rId4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>
              <a:hlinkClick r:id="rId4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41" name="Прямоугольник 40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3" name="Скругленный прямоугольник 42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Умножение 43">
            <a:hlinkClick r:id="rId5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>
            <a:hlinkClick r:id="rId5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Скругленный прямоугольник 52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Прямоугольник 3"/>
          <p:cNvSpPr>
            <a:spLocks noChangeArrowheads="1"/>
          </p:cNvSpPr>
          <p:nvPr/>
        </p:nvSpPr>
        <p:spPr bwMode="auto">
          <a:xfrm>
            <a:off x="1419225" y="2171700"/>
            <a:ext cx="260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/>
              <a:t>Петропавлівський собор</a:t>
            </a:r>
            <a:endParaRPr lang="ru-RU"/>
          </a:p>
        </p:txBody>
      </p:sp>
      <p:pic>
        <p:nvPicPr>
          <p:cNvPr id="24586" name="Picture 3" descr="C:\Documents and Settings\Admin\Рабочий стол\техн\Новая папка\foto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981075"/>
            <a:ext cx="2787650" cy="420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40" descr="Святовладимирский кафедральный соб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916113"/>
            <a:ext cx="4248150" cy="3082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Прямоугольник 20"/>
          <p:cNvSpPr>
            <a:spLocks noChangeArrowheads="1"/>
          </p:cNvSpPr>
          <p:nvPr/>
        </p:nvSpPr>
        <p:spPr bwMode="auto">
          <a:xfrm>
            <a:off x="382588" y="2636838"/>
            <a:ext cx="3579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/>
              <a:t>Свято-Володимирський кафедральний собор, м. Луганськ, пл. Горького</a:t>
            </a:r>
            <a:endParaRPr lang="ru-RU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40" descr="Свято-Вознесенский собор в Александров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5256213" cy="394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2555875" y="5445125"/>
            <a:ext cx="3795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dirty="0" smtClean="0"/>
              <a:t>Свято-Вознесенський </a:t>
            </a:r>
            <a:r>
              <a:rPr lang="uk-UA" dirty="0"/>
              <a:t>собор в Олександрівську</a:t>
            </a:r>
            <a:endParaRPr lang="ru-RU" dirty="0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 smtClean="0">
                <a:solidFill>
                  <a:srgbClr val="E2E8D8"/>
                </a:solidFill>
              </a:rPr>
              <a:t>Туристична  </a:t>
            </a:r>
            <a:r>
              <a:rPr lang="ru-RU" sz="1400" dirty="0">
                <a:solidFill>
                  <a:srgbClr val="E2E8D8"/>
                </a:solidFill>
              </a:rPr>
              <a:t>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2" descr="C:\Documents and Settings\Admin\Рабочий стол\техн\Новая папка\72983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4121"/>
          <a:stretch>
            <a:fillRect/>
          </a:stretch>
        </p:blipFill>
        <p:spPr bwMode="auto">
          <a:xfrm>
            <a:off x="5148263" y="1504950"/>
            <a:ext cx="3171825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Прямоугольник 2"/>
          <p:cNvSpPr>
            <a:spLocks noChangeArrowheads="1"/>
          </p:cNvSpPr>
          <p:nvPr/>
        </p:nvSpPr>
        <p:spPr bwMode="auto">
          <a:xfrm>
            <a:off x="428625" y="1916113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/>
              <a:t>Світломузичний фонтан у сквері ім. 30-річчя ВЛКСМ, м. Луганськ</a:t>
            </a:r>
            <a:endParaRPr lang="ru-RU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 err="1">
                <a:solidFill>
                  <a:srgbClr val="E2E8D8"/>
                </a:solidFill>
              </a:rPr>
              <a:t>Туристична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ru-RU" sz="1400" dirty="0" err="1">
                <a:solidFill>
                  <a:srgbClr val="E2E8D8"/>
                </a:solidFill>
              </a:rPr>
              <a:t>Луганщина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err="1" smtClean="0">
                <a:solidFill>
                  <a:srgbClr val="E2E8D8"/>
                </a:solidFill>
              </a:rPr>
              <a:t>Лазян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ru-RU" sz="1400" dirty="0" err="1" smtClean="0">
                <a:solidFill>
                  <a:srgbClr val="E2E8D8"/>
                </a:solidFill>
              </a:rPr>
              <a:t>Дмитро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2" descr="C:\Documents and Settings\Admin\Рабочий стол\t\Avanhard_Luhans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75" y="1557338"/>
            <a:ext cx="4129088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Прямоугольник 2"/>
          <p:cNvSpPr>
            <a:spLocks noChangeArrowheads="1"/>
          </p:cNvSpPr>
          <p:nvPr/>
        </p:nvSpPr>
        <p:spPr bwMode="auto">
          <a:xfrm>
            <a:off x="441325" y="2003425"/>
            <a:ext cx="38433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b="1"/>
              <a:t>«Авангард» </a:t>
            </a:r>
            <a:r>
              <a:rPr lang="uk-UA"/>
              <a:t>- спортивний комплекс у Луганську.</a:t>
            </a:r>
            <a:br>
              <a:rPr lang="uk-UA"/>
            </a:br>
            <a:r>
              <a:rPr lang="uk-UA"/>
              <a:t>В основному використовується для проведення футбольних матчів.</a:t>
            </a:r>
            <a:br>
              <a:rPr lang="uk-UA"/>
            </a:br>
            <a:r>
              <a:rPr lang="uk-UA"/>
              <a:t>Домашнім клубом стадіону є «Зоря».</a:t>
            </a:r>
            <a:endParaRPr lang="ru-RU">
              <a:latin typeface="Arial" panose="020B0604020202020204" pitchFamily="34" charset="0"/>
            </a:endParaRP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 err="1">
                <a:solidFill>
                  <a:srgbClr val="E2E8D8"/>
                </a:solidFill>
              </a:rPr>
              <a:t>Туристична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ru-RU" sz="1400" dirty="0" err="1">
                <a:solidFill>
                  <a:srgbClr val="E2E8D8"/>
                </a:solidFill>
              </a:rPr>
              <a:t>Луганщина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err="1" smtClean="0">
                <a:solidFill>
                  <a:srgbClr val="E2E8D8"/>
                </a:solidFill>
              </a:rPr>
              <a:t>Лазян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ru-RU" sz="1400" dirty="0" err="1" smtClean="0">
                <a:solidFill>
                  <a:srgbClr val="E2E8D8"/>
                </a:solidFill>
              </a:rPr>
              <a:t>Дмитро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Прямоугольник 2"/>
          <p:cNvSpPr>
            <a:spLocks noChangeArrowheads="1"/>
          </p:cNvSpPr>
          <p:nvPr/>
        </p:nvSpPr>
        <p:spPr bwMode="auto">
          <a:xfrm>
            <a:off x="5292725" y="2276475"/>
            <a:ext cx="3346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b="1"/>
              <a:t>Стрілецький степ </a:t>
            </a:r>
            <a:r>
              <a:rPr lang="uk-UA"/>
              <a:t>- один з найстаріших заповідних об'єктів в Україні, до того ж, історично, це ще і перший заповідник на території Луганської області. Створений він був у 1948 році.</a:t>
            </a:r>
            <a:endParaRPr lang="ru-RU"/>
          </a:p>
        </p:txBody>
      </p:sp>
      <p:pic>
        <p:nvPicPr>
          <p:cNvPr id="19" name="Picture 2" descr="C:\Documents and Settings\Admin\Рабочий стол\t\DSC_2291_0.jpg"/>
          <p:cNvPicPr>
            <a:picLocks noChangeAspect="1" noChangeArrowheads="1"/>
          </p:cNvPicPr>
          <p:nvPr/>
        </p:nvPicPr>
        <p:blipFill>
          <a:blip r:embed="rId2"/>
          <a:srcRect b="5496"/>
          <a:stretch>
            <a:fillRect/>
          </a:stretch>
        </p:blipFill>
        <p:spPr bwMode="auto">
          <a:xfrm>
            <a:off x="573088" y="1989138"/>
            <a:ext cx="4052887" cy="2487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 err="1">
                <a:solidFill>
                  <a:srgbClr val="E2E8D8"/>
                </a:solidFill>
              </a:rPr>
              <a:t>Туристична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ru-RU" sz="1400" dirty="0" err="1">
                <a:solidFill>
                  <a:srgbClr val="E2E8D8"/>
                </a:solidFill>
              </a:rPr>
              <a:t>Луганщина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err="1" smtClean="0">
                <a:solidFill>
                  <a:srgbClr val="E2E8D8"/>
                </a:solidFill>
              </a:rPr>
              <a:t>Лазян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ru-RU" sz="1400" dirty="0" err="1" smtClean="0">
                <a:solidFill>
                  <a:srgbClr val="E2E8D8"/>
                </a:solidFill>
              </a:rPr>
              <a:t>Дмитро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2" descr="C:\Documents and Settings\Admin\Рабочий стол\техн\Новая папка\3fe5cb9b1e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700213"/>
            <a:ext cx="3670300" cy="275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Прямоугольник 2"/>
          <p:cNvSpPr>
            <a:spLocks noChangeArrowheads="1"/>
          </p:cNvSpPr>
          <p:nvPr/>
        </p:nvSpPr>
        <p:spPr bwMode="auto">
          <a:xfrm>
            <a:off x="625475" y="2205038"/>
            <a:ext cx="3756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/>
              <a:t>Обласна філармонія.Луганск, вул. Леніна, 23</a:t>
            </a:r>
            <a:endParaRPr lang="ru-RU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 err="1">
                <a:solidFill>
                  <a:srgbClr val="E2E8D8"/>
                </a:solidFill>
              </a:rPr>
              <a:t>Туристична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ru-RU" sz="1400" dirty="0" err="1">
                <a:solidFill>
                  <a:srgbClr val="E2E8D8"/>
                </a:solidFill>
              </a:rPr>
              <a:t>Луганщина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err="1" smtClean="0">
                <a:solidFill>
                  <a:srgbClr val="E2E8D8"/>
                </a:solidFill>
              </a:rPr>
              <a:t>Лазян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ru-RU" sz="1400" dirty="0" err="1" smtClean="0">
                <a:solidFill>
                  <a:srgbClr val="E2E8D8"/>
                </a:solidFill>
              </a:rPr>
              <a:t>Дмитро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5" name="Прямоугольник 24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32" name="Скругленный прямоугольник 31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Прямоугольник 33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48" name="Прямоугольник 47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8" name="Picture 36" descr="C:\Documents and Settings\Admin\Рабочий стол\t\краеведческий муз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95" y="1845423"/>
            <a:ext cx="5056188" cy="321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Прямоугольник 2"/>
          <p:cNvSpPr>
            <a:spLocks noChangeArrowheads="1"/>
          </p:cNvSpPr>
          <p:nvPr/>
        </p:nvSpPr>
        <p:spPr bwMode="auto">
          <a:xfrm>
            <a:off x="313087" y="1858867"/>
            <a:ext cx="33353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dirty="0">
                <a:latin typeface="Segoe UI" panose="020B0502040204020203" pitchFamily="34" charset="0"/>
                <a:cs typeface="Segoe UI" panose="020B0502040204020203" pitchFamily="34" charset="0"/>
              </a:rPr>
              <a:t>Луганськ. Краєзнавчий музей, перед будівлею музею пам'ятник Карлу </a:t>
            </a:r>
            <a:r>
              <a:rPr lang="uk-UA" dirty="0" err="1">
                <a:latin typeface="Segoe UI" panose="020B0502040204020203" pitchFamily="34" charset="0"/>
                <a:cs typeface="Segoe UI" panose="020B0502040204020203" pitchFamily="34" charset="0"/>
              </a:rPr>
              <a:t>Гаскойну</a:t>
            </a:r>
            <a:r>
              <a:rPr lang="uk-UA" dirty="0">
                <a:latin typeface="Segoe UI" panose="020B0502040204020203" pitchFamily="34" charset="0"/>
                <a:cs typeface="Segoe UI" panose="020B0502040204020203" pitchFamily="34" charset="0"/>
              </a:rPr>
              <a:t>, шотландському інженерові-металургу, запрошеному в 1789 до Росії Катериною Великою. </a:t>
            </a:r>
            <a:r>
              <a:rPr lang="uk-UA" dirty="0" err="1">
                <a:latin typeface="Segoe UI" panose="020B0502040204020203" pitchFamily="34" charset="0"/>
                <a:cs typeface="Segoe UI" panose="020B0502040204020203" pitchFamily="34" charset="0"/>
              </a:rPr>
              <a:t>Гаскойн</a:t>
            </a:r>
            <a:r>
              <a:rPr lang="uk-UA" dirty="0">
                <a:latin typeface="Segoe UI" panose="020B0502040204020203" pitchFamily="34" charset="0"/>
                <a:cs typeface="Segoe UI" panose="020B0502040204020203" pitchFamily="34" charset="0"/>
              </a:rPr>
              <a:t> був першим директором Луганського ливарно-гарматного заводу.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Умножение 26">
            <a:hlinkClick r:id="rId2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Прямоугольник 3"/>
          <p:cNvSpPr>
            <a:spLocks noChangeArrowheads="1"/>
          </p:cNvSpPr>
          <p:nvPr/>
        </p:nvSpPr>
        <p:spPr bwMode="auto">
          <a:xfrm>
            <a:off x="822325" y="2092325"/>
            <a:ext cx="37068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/>
              <a:t>Зараз Біловодський район єдиний на Україні, в якому знаходяться 3 державних кінних заводи і де конярство - провідна і сама древня галузь сільського господарства. </a:t>
            </a:r>
            <a:endParaRPr lang="ru-RU"/>
          </a:p>
        </p:txBody>
      </p:sp>
      <p:pic>
        <p:nvPicPr>
          <p:cNvPr id="20" name="Picture 2" descr="C:\Documents and Settings\Admin\Рабочий стол\t\деркульский конный завод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268413"/>
            <a:ext cx="3811588" cy="3560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 err="1">
                <a:solidFill>
                  <a:srgbClr val="E2E8D8"/>
                </a:solidFill>
              </a:rPr>
              <a:t>Туристична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ru-RU" sz="1400" dirty="0" err="1">
                <a:solidFill>
                  <a:srgbClr val="E2E8D8"/>
                </a:solidFill>
              </a:rPr>
              <a:t>Луганщина</a:t>
            </a:r>
            <a:r>
              <a:rPr lang="ru-RU" sz="1400" dirty="0">
                <a:solidFill>
                  <a:srgbClr val="E2E8D8"/>
                </a:solidFill>
              </a:rPr>
              <a:t>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err="1" smtClean="0">
                <a:solidFill>
                  <a:srgbClr val="E2E8D8"/>
                </a:solidFill>
              </a:rPr>
              <a:t>Лазян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ru-RU" sz="1400" dirty="0" err="1" smtClean="0">
                <a:solidFill>
                  <a:srgbClr val="E2E8D8"/>
                </a:solidFill>
              </a:rPr>
              <a:t>Дмитро</a:t>
            </a:r>
            <a:r>
              <a:rPr lang="ru-RU" sz="1400" dirty="0" smtClean="0">
                <a:solidFill>
                  <a:srgbClr val="E2E8D8"/>
                </a:solidFill>
              </a:rPr>
              <a:t>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7" name="Скругленный прямоугольник 26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40" name="Прямоугольник 39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2" name="Скругленный прямоугольник 41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Умножение 42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Скругленный прямоугольник 51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7015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Ви впевнені що хочете вийти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fornian FB" pitchFamily="18" charset="0"/>
              </a:rPr>
              <a:t>?</a:t>
            </a:r>
            <a:endParaRPr lang="ru-RU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Прямоугольник 2">
            <a:hlinkClick r:id="" action="ppaction://hlinkshowjump?jump=endshow"/>
          </p:cNvPr>
          <p:cNvSpPr/>
          <p:nvPr/>
        </p:nvSpPr>
        <p:spPr>
          <a:xfrm>
            <a:off x="3779838" y="2928938"/>
            <a:ext cx="1655762" cy="57626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hlinkClick r:id="" action="ppaction://hlinkshowjump?jump=lastslideviewed"/>
          </p:cNvPr>
          <p:cNvSpPr/>
          <p:nvPr/>
        </p:nvSpPr>
        <p:spPr>
          <a:xfrm>
            <a:off x="3795713" y="4076700"/>
            <a:ext cx="1655762" cy="57626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7" name="TextBox 4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4083050" y="2986088"/>
            <a:ext cx="108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chemeClr val="bg1">
                    <a:lumMod val="50000"/>
                    <a:lumOff val="50000"/>
                  </a:schemeClr>
                </a:solidFill>
              </a:rPr>
              <a:t>ТАК</a:t>
            </a:r>
          </a:p>
        </p:txBody>
      </p:sp>
      <p:sp>
        <p:nvSpPr>
          <p:cNvPr id="33798" name="TextBox 5">
            <a:hlinkClick r:id="" action="ppaction://hlinkshowjump?jump=lastslideviewed"/>
          </p:cNvPr>
          <p:cNvSpPr txBox="1">
            <a:spLocks noChangeArrowheads="1"/>
          </p:cNvSpPr>
          <p:nvPr/>
        </p:nvSpPr>
        <p:spPr bwMode="auto">
          <a:xfrm>
            <a:off x="4310063" y="4133850"/>
            <a:ext cx="649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chemeClr val="bg1">
                    <a:lumMod val="50000"/>
                    <a:lumOff val="50000"/>
                  </a:schemeClr>
                </a:solidFill>
              </a:rPr>
              <a:t>Н</a:t>
            </a:r>
            <a:r>
              <a:rPr lang="en-US" sz="2400">
                <a:solidFill>
                  <a:schemeClr val="bg1">
                    <a:lumMod val="50000"/>
                    <a:lumOff val="50000"/>
                  </a:schemeClr>
                </a:solidFill>
              </a:rPr>
              <a:t>I</a:t>
            </a:r>
            <a:endParaRPr lang="ru-RU" sz="240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2" descr="C:\Documents and Settings\Admin\Рабочий стол\t\2-img_3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7" y="1400968"/>
            <a:ext cx="4166617" cy="312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Прямоугольник 3"/>
          <p:cNvSpPr>
            <a:spLocks noChangeArrowheads="1"/>
          </p:cNvSpPr>
          <p:nvPr/>
        </p:nvSpPr>
        <p:spPr bwMode="auto">
          <a:xfrm>
            <a:off x="4702175" y="1400968"/>
            <a:ext cx="413463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sz="1600" dirty="0">
                <a:latin typeface="Segoe UI" panose="020B0502040204020203" pitchFamily="34" charset="0"/>
                <a:cs typeface="Segoe UI" panose="020B0502040204020203" pitchFamily="34" charset="0"/>
              </a:rPr>
              <a:t>Авіаційно-технічний музей - великий авіаційний музей, розташований у м. Луганськ.</a:t>
            </a:r>
            <a:br>
              <a:rPr lang="uk-UA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uk-UA" sz="1600" dirty="0">
                <a:latin typeface="Segoe UI" panose="020B0502040204020203" pitchFamily="34" charset="0"/>
                <a:cs typeface="Segoe UI" panose="020B0502040204020203" pitchFamily="34" charset="0"/>
              </a:rPr>
              <a:t>Створений у 1996 році. Його першими експонатами стали літальні апарати, які виробили свій ресурс і були відправлені на Луганський авіаційно-ремонтний завод. Проте через відсутність фінансування ці літаки і вертольоти так там і залишилися, а згодом були попросту списані на металобрухт. Саме тоді і було прийнято рішення зберегти цю техніку як пам'ять для нащадків.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техн\Новая папка\да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933575"/>
            <a:ext cx="3168650" cy="4224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Admin\Рабочий стол\техн\Новая папка\66e2c-p3220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900238"/>
            <a:ext cx="3194050" cy="425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Прямоугольник 2"/>
          <p:cNvSpPr>
            <a:spLocks noChangeArrowheads="1"/>
          </p:cNvSpPr>
          <p:nvPr/>
        </p:nvSpPr>
        <p:spPr bwMode="auto">
          <a:xfrm>
            <a:off x="625475" y="1196975"/>
            <a:ext cx="8077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sz="2400" dirty="0"/>
              <a:t>Пам'ятники Володимиру </a:t>
            </a:r>
            <a:r>
              <a:rPr lang="ru-RU" sz="2400" dirty="0"/>
              <a:t>Далю</a:t>
            </a:r>
          </a:p>
        </p:txBody>
      </p:sp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54" name="Прямоугольник 53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58" name="Скругленный прямоугольник 57">
              <a:hlinkClick r:id="rId4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Прямоугольник 58">
              <a:hlinkClick r:id="rId4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Прямоугольник 59">
              <a:hlinkClick r:id="rId4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" name="Прямоугольник 60">
              <a:hlinkClick r:id="rId4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Прямоугольник 61">
              <a:hlinkClick r:id="rId4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64" name="Прямоугольник 63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6" name="Скругленный прямоугольник 65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7" name="Умножение 66">
            <a:hlinkClick r:id="rId5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кругленный прямоугольник 68">
            <a:hlinkClick r:id="rId5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0" name="Скругленный прямоугольник 69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техн\Новая папка\77961829_large_photo5luganskukraine.jpg"/>
          <p:cNvPicPr>
            <a:picLocks noChangeAspect="1" noChangeArrowheads="1"/>
          </p:cNvPicPr>
          <p:nvPr/>
        </p:nvPicPr>
        <p:blipFill rotWithShape="1">
          <a:blip r:embed="rId2"/>
          <a:srcRect l="8006" t="4238" r="2704"/>
          <a:stretch/>
        </p:blipFill>
        <p:spPr bwMode="auto">
          <a:xfrm>
            <a:off x="2257296" y="620688"/>
            <a:ext cx="4635304" cy="4899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Прямоугольник 2"/>
          <p:cNvSpPr>
            <a:spLocks noChangeArrowheads="1"/>
          </p:cNvSpPr>
          <p:nvPr/>
        </p:nvSpPr>
        <p:spPr bwMode="auto">
          <a:xfrm>
            <a:off x="2257296" y="5693514"/>
            <a:ext cx="4635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uk-UA" sz="2400" dirty="0"/>
              <a:t>Пам'ятник К.Є. Ворошилову</a:t>
            </a:r>
            <a:endParaRPr lang="ru-RU" sz="2400" dirty="0"/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техн\800px-2_Mk_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484313"/>
            <a:ext cx="4803775" cy="360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Прямоугольник 2"/>
          <p:cNvSpPr>
            <a:spLocks noChangeArrowheads="1"/>
          </p:cNvSpPr>
          <p:nvPr/>
        </p:nvSpPr>
        <p:spPr bwMode="auto">
          <a:xfrm>
            <a:off x="5508626" y="1504950"/>
            <a:ext cx="3316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sz="1600" dirty="0">
                <a:latin typeface="Segoe UI" panose="020B0502040204020203" pitchFamily="34" charset="0"/>
                <a:cs typeface="Segoe UI" panose="020B0502040204020203" pitchFamily="34" charset="0"/>
              </a:rPr>
              <a:t>Трофейні британські танки Mk.V Російської армії Врангеля часів Громадянської війни.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6" name="Скругленный прямоугольник 25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Прямоугольник 26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39" name="Прямоугольник 38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Умножение 41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кругленный прямоугольник 42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Прямоугольник 2"/>
          <p:cNvSpPr>
            <a:spLocks noChangeArrowheads="1"/>
          </p:cNvSpPr>
          <p:nvPr/>
        </p:nvSpPr>
        <p:spPr bwMode="auto">
          <a:xfrm>
            <a:off x="313087" y="1750616"/>
            <a:ext cx="41386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Луганський академічний обласний театр ляльок </a:t>
            </a:r>
            <a:r>
              <a:rPr lang="uk-UA" sz="1600" dirty="0">
                <a:latin typeface="Segoe UI" panose="020B0502040204020203" pitchFamily="34" charset="0"/>
                <a:cs typeface="Segoe UI" panose="020B0502040204020203" pitchFamily="34" charset="0"/>
              </a:rPr>
              <a:t>- єдиний професійний дитячий театр в Луганській області (Україна). Розташований в центральній частині міста Луганська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3" descr="C:\Documents and Settings\Admin\Рабочий стол\Новая папка (2)\Без имени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548" y="1080168"/>
            <a:ext cx="4070615" cy="453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8" name="Скругленный прямоугольник 27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Прямоугольник 38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41" name="Прямоугольник 40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3" name="Скругленный прямоугольник 42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Умножение 43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Скругленный прямоугольник 52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Прямоугольник 4"/>
          <p:cNvSpPr>
            <a:spLocks noChangeArrowheads="1"/>
          </p:cNvSpPr>
          <p:nvPr/>
        </p:nvSpPr>
        <p:spPr bwMode="auto">
          <a:xfrm>
            <a:off x="4143145" y="4149080"/>
            <a:ext cx="4681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Луганський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обласний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академічний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український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музично-драматичний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 театр,</a:t>
            </a:r>
            <a:r>
              <a:rPr lang="uk-UA" dirty="0">
                <a:latin typeface="Segoe UI" panose="020B0502040204020203" pitchFamily="34" charset="0"/>
                <a:cs typeface="Segoe UI" panose="020B0502040204020203" pitchFamily="34" charset="0"/>
              </a:rPr>
              <a:t> розташований за </a:t>
            </a:r>
            <a:r>
              <a:rPr lang="uk-UA" dirty="0" err="1">
                <a:latin typeface="Segoe UI" panose="020B0502040204020203" pitchFamily="34" charset="0"/>
                <a:cs typeface="Segoe UI" panose="020B0502040204020203" pitchFamily="34" charset="0"/>
              </a:rPr>
              <a:t>адресою</a:t>
            </a:r>
            <a:r>
              <a:rPr lang="uk-UA" dirty="0">
                <a:latin typeface="Segoe UI" panose="020B0502040204020203" pitchFamily="34" charset="0"/>
                <a:cs typeface="Segoe UI" panose="020B0502040204020203" pitchFamily="34" charset="0"/>
              </a:rPr>
              <a:t>: вул. Оборонна, 11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39" descr="C:\Documents and Settings\Admin\Рабочий стол\t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145" y="836712"/>
            <a:ext cx="4681538" cy="314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2998788" y="6488113"/>
            <a:ext cx="6173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sz="1400" dirty="0">
                <a:solidFill>
                  <a:srgbClr val="E2E8D8"/>
                </a:solidFill>
              </a:rPr>
              <a:t>Туристична  Луганщина  </a:t>
            </a:r>
            <a:r>
              <a:rPr lang="en-US" sz="1400" dirty="0">
                <a:solidFill>
                  <a:srgbClr val="E2E8D8"/>
                </a:solidFill>
              </a:rPr>
              <a:t>| </a:t>
            </a:r>
            <a:r>
              <a:rPr lang="ru-RU" sz="1400" dirty="0" smtClean="0">
                <a:solidFill>
                  <a:srgbClr val="E2E8D8"/>
                </a:solidFill>
              </a:rPr>
              <a:t>Лазян Дмитро </a:t>
            </a:r>
            <a:r>
              <a:rPr lang="en-US" sz="1400" b="1" dirty="0" smtClean="0">
                <a:solidFill>
                  <a:srgbClr val="E2E8D8"/>
                </a:solidFill>
              </a:rPr>
              <a:t>|</a:t>
            </a:r>
            <a:r>
              <a:rPr lang="en-US" sz="1400" dirty="0" smtClean="0">
                <a:solidFill>
                  <a:srgbClr val="E2E8D8"/>
                </a:solidFill>
              </a:rPr>
              <a:t>  </a:t>
            </a:r>
            <a:r>
              <a:rPr lang="ru-RU" sz="1400" dirty="0" smtClean="0">
                <a:solidFill>
                  <a:srgbClr val="E2E8D8"/>
                </a:solidFill>
              </a:rPr>
              <a:t>СБГ №15</a:t>
            </a:r>
            <a:endParaRPr lang="ru-RU" sz="1400" dirty="0">
              <a:solidFill>
                <a:srgbClr val="E2E8D8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8079144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946657" y="116632"/>
            <a:ext cx="5256584" cy="330597"/>
          </a:xfrm>
          <a:prstGeom prst="roundRect">
            <a:avLst/>
          </a:prstGeom>
          <a:ln w="9525">
            <a:solidFill>
              <a:schemeClr val="tx1">
                <a:lumMod val="65000"/>
              </a:schemeClr>
            </a:solidFill>
          </a:ln>
          <a:effectLst>
            <a:innerShdw blurRad="152400">
              <a:prstClr val="black"/>
            </a:innerShdw>
          </a:effectLst>
        </p:spPr>
        <p:style>
          <a:lnRef idx="2">
            <a:schemeClr val="accent3">
              <a:shade val="50000"/>
            </a:schemeClr>
          </a:lnRef>
          <a:fillRef idx="1003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</a:rPr>
              <a:t>Туристична Луганщина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13087" y="144990"/>
            <a:ext cx="312981" cy="278771"/>
            <a:chOff x="395536" y="179745"/>
            <a:chExt cx="374095" cy="333205"/>
          </a:xfrm>
          <a:solidFill>
            <a:schemeClr val="tx2">
              <a:lumMod val="25000"/>
            </a:schemeClr>
          </a:solidFill>
        </p:grpSpPr>
        <p:sp>
          <p:nvSpPr>
            <p:cNvPr id="27" name="Скругленный прямоугольник 26">
              <a:hlinkClick r:id="rId3" action="ppaction://hlinksldjump"/>
            </p:cNvPr>
            <p:cNvSpPr/>
            <p:nvPr/>
          </p:nvSpPr>
          <p:spPr>
            <a:xfrm>
              <a:off x="395536" y="179745"/>
              <a:ext cx="374095" cy="33320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Прямоугольник 27">
              <a:hlinkClick r:id="rId3" action="ppaction://hlinksldjump"/>
            </p:cNvPr>
            <p:cNvSpPr/>
            <p:nvPr/>
          </p:nvSpPr>
          <p:spPr>
            <a:xfrm>
              <a:off x="45665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>
              <a:hlinkClick r:id="rId3" action="ppaction://hlinksldjump"/>
            </p:cNvPr>
            <p:cNvSpPr/>
            <p:nvPr/>
          </p:nvSpPr>
          <p:spPr>
            <a:xfrm>
              <a:off x="598170" y="234239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>
              <a:hlinkClick r:id="rId3" action="ppaction://hlinksldjump"/>
            </p:cNvPr>
            <p:cNvSpPr/>
            <p:nvPr/>
          </p:nvSpPr>
          <p:spPr>
            <a:xfrm>
              <a:off x="456650" y="367453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>
              <a:hlinkClick r:id="rId3" action="ppaction://hlinksldjump"/>
            </p:cNvPr>
            <p:cNvSpPr/>
            <p:nvPr/>
          </p:nvSpPr>
          <p:spPr>
            <a:xfrm>
              <a:off x="598388" y="367454"/>
              <a:ext cx="108336" cy="94931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88421" y="192330"/>
            <a:ext cx="182332" cy="166573"/>
            <a:chOff x="8244408" y="101681"/>
            <a:chExt cx="432050" cy="394708"/>
          </a:xfrm>
          <a:solidFill>
            <a:schemeClr val="tx2">
              <a:lumMod val="25000"/>
            </a:schemeClr>
          </a:solidFill>
        </p:grpSpPr>
        <p:sp>
          <p:nvSpPr>
            <p:cNvPr id="40" name="Прямоугольник 39"/>
            <p:cNvSpPr/>
            <p:nvPr/>
          </p:nvSpPr>
          <p:spPr>
            <a:xfrm>
              <a:off x="8244408" y="110835"/>
              <a:ext cx="149342" cy="376397"/>
            </a:xfrm>
            <a:prstGeom prst="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16200000">
              <a:off x="8335088" y="155018"/>
              <a:ext cx="394708" cy="288033"/>
            </a:xfrm>
            <a:prstGeom prst="triangl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2" name="Скругленный прямоугольник 41">
            <a:hlinkClick r:id="" action="ppaction://hlinkshowjump?jump=previousslide"/>
          </p:cNvPr>
          <p:cNvSpPr/>
          <p:nvPr/>
        </p:nvSpPr>
        <p:spPr>
          <a:xfrm>
            <a:off x="823097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Умножение 42">
            <a:hlinkClick r:id="rId4" action="ppaction://hlinksldjump"/>
          </p:cNvPr>
          <p:cNvSpPr/>
          <p:nvPr/>
        </p:nvSpPr>
        <p:spPr>
          <a:xfrm>
            <a:off x="8535957" y="132290"/>
            <a:ext cx="288726" cy="285132"/>
          </a:xfrm>
          <a:prstGeom prst="mathMultiply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>
            <a:hlinkClick r:id="rId4" action="ppaction://hlinksldjump"/>
          </p:cNvPr>
          <p:cNvSpPr/>
          <p:nvPr/>
        </p:nvSpPr>
        <p:spPr>
          <a:xfrm>
            <a:off x="852383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Скругленный прямоугольник 51">
            <a:hlinkClick r:id="" action="ppaction://hlinkshowjump?jump=nextslide"/>
          </p:cNvPr>
          <p:cNvSpPr/>
          <p:nvPr/>
        </p:nvSpPr>
        <p:spPr>
          <a:xfrm flipH="1">
            <a:off x="8013820" y="138650"/>
            <a:ext cx="312981" cy="278771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3" name="Picture 2" descr="C:\Documents and Settings\Admin\Рабочий стол\Новая папка (2)\Без имени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973" y="1080663"/>
            <a:ext cx="2456780" cy="453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883</Words>
  <Application>Microsoft Office PowerPoint</Application>
  <PresentationFormat>Экран (4:3)</PresentationFormat>
  <Paragraphs>99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Dima Lazyan</cp:lastModifiedBy>
  <cp:revision>45</cp:revision>
  <dcterms:created xsi:type="dcterms:W3CDTF">2012-10-24T14:07:07Z</dcterms:created>
  <dcterms:modified xsi:type="dcterms:W3CDTF">2013-08-30T10:51:23Z</dcterms:modified>
</cp:coreProperties>
</file>