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9" r:id="rId11"/>
    <p:sldId id="261" r:id="rId12"/>
    <p:sldId id="270" r:id="rId13"/>
    <p:sldId id="25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>
        <p:scale>
          <a:sx n="72" d="100"/>
          <a:sy n="72" d="100"/>
        </p:scale>
        <p:origin x="-121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D26DA-D040-48F3-84E0-EEEF78981580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F14CB-7CCE-44E9-A917-8BDA382189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75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8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B7478-3FDE-4FCA-9EE7-70F21EBFF1D5}" type="datetimeFigureOut">
              <a:rPr lang="ru-RU" smtClean="0"/>
              <a:pPr/>
              <a:t>09.06.2014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EBF33-76C6-45A4-8CE9-E72C014EDE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blinds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gif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2982193"/>
          </a:xfrm>
        </p:spPr>
        <p:txBody>
          <a:bodyPr>
            <a:noAutofit/>
          </a:bodyPr>
          <a:lstStyle/>
          <a:p>
            <a:r>
              <a:rPr lang="uk-UA" sz="8000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РЕКРЕАЦІЙНІ РАЙОНИ ТУРЕЧЧИНИ</a:t>
            </a:r>
            <a:endParaRPr lang="ru-RU" sz="8000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786322"/>
            <a:ext cx="6400800" cy="1785950"/>
          </a:xfrm>
        </p:spPr>
        <p:txBody>
          <a:bodyPr/>
          <a:lstStyle/>
          <a:p>
            <a:pPr algn="l"/>
            <a:r>
              <a:rPr lang="uk-UA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Виконав</a:t>
            </a:r>
            <a:endParaRPr lang="uk-UA" b="1" dirty="0" smtClean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l"/>
            <a:r>
              <a:rPr lang="uk-UA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Учень </a:t>
            </a:r>
            <a:r>
              <a:rPr lang="uk-UA" b="1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 класу</a:t>
            </a:r>
          </a:p>
          <a:p>
            <a:pPr algn="l"/>
            <a:r>
              <a:rPr lang="uk-UA" b="1" dirty="0" err="1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Кійко</a:t>
            </a:r>
            <a:r>
              <a:rPr lang="uk-UA" b="1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Едуард</a:t>
            </a:r>
            <a:endParaRPr lang="ru-RU" b="1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067128" cy="1052736"/>
          </a:xfrm>
        </p:spPr>
        <p:txBody>
          <a:bodyPr/>
          <a:lstStyle/>
          <a:p>
            <a:pPr algn="r"/>
            <a:r>
              <a:rPr lang="uk-UA" dirty="0" smtClean="0"/>
              <a:t>Бурса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35696" y="692696"/>
            <a:ext cx="3312368" cy="583264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Бурса</a:t>
            </a:r>
            <a:r>
              <a:rPr lang="ru-RU" dirty="0" smtClean="0"/>
              <a:t> — </a:t>
            </a:r>
            <a:r>
              <a:rPr lang="ru-RU" dirty="0" err="1" smtClean="0"/>
              <a:t>місто</a:t>
            </a:r>
            <a:r>
              <a:rPr lang="ru-RU" dirty="0" smtClean="0"/>
              <a:t> в </a:t>
            </a:r>
            <a:r>
              <a:rPr lang="ru-RU" dirty="0" err="1" smtClean="0"/>
              <a:t>північно-західній</a:t>
            </a:r>
            <a:r>
              <a:rPr lang="ru-RU" dirty="0" smtClean="0"/>
              <a:t> </a:t>
            </a:r>
            <a:r>
              <a:rPr lang="ru-RU" dirty="0" err="1" smtClean="0"/>
              <a:t>Туреччині</a:t>
            </a:r>
            <a:r>
              <a:rPr lang="ru-RU" dirty="0" smtClean="0"/>
              <a:t>, </a:t>
            </a:r>
            <a:r>
              <a:rPr lang="ru-RU" dirty="0" err="1" smtClean="0"/>
              <a:t>адміністративний</a:t>
            </a:r>
            <a:r>
              <a:rPr lang="ru-RU" dirty="0" smtClean="0"/>
              <a:t> центр </a:t>
            </a:r>
            <a:r>
              <a:rPr lang="ru-RU" dirty="0" err="1" smtClean="0"/>
              <a:t>провінції</a:t>
            </a:r>
            <a:r>
              <a:rPr lang="ru-RU" dirty="0" smtClean="0"/>
              <a:t> Бурса, </a:t>
            </a:r>
            <a:r>
              <a:rPr lang="ru-RU" dirty="0" err="1" smtClean="0"/>
              <a:t>четверте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 Стамбулу, </a:t>
            </a:r>
            <a:r>
              <a:rPr lang="ru-RU" dirty="0" err="1" smtClean="0"/>
              <a:t>Анкари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Ізміра</a:t>
            </a:r>
            <a:r>
              <a:rPr lang="ru-RU" dirty="0" smtClean="0"/>
              <a:t>, </a:t>
            </a:r>
            <a:r>
              <a:rPr lang="ru-RU" dirty="0" err="1" smtClean="0"/>
              <a:t>місто-мільйонер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67px-Bursa_7059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1190441">
            <a:off x="0" y="4554000"/>
            <a:ext cx="1907704" cy="2304000"/>
          </a:xfrm>
        </p:spPr>
      </p:pic>
      <p:pic>
        <p:nvPicPr>
          <p:cNvPr id="6" name="Рисунок 5" descr="Bursa,_Governorat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29676">
            <a:off x="0" y="2420888"/>
            <a:ext cx="1907704" cy="2160240"/>
          </a:xfrm>
          <a:prstGeom prst="rect">
            <a:avLst/>
          </a:prstGeom>
        </p:spPr>
      </p:pic>
      <p:pic>
        <p:nvPicPr>
          <p:cNvPr id="7" name="Рисунок 6" descr="Bursa,_Zafer_Plaza_shopping_cent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374011">
            <a:off x="5334000" y="980728"/>
            <a:ext cx="3810000" cy="2857500"/>
          </a:xfrm>
          <a:prstGeom prst="rect">
            <a:avLst/>
          </a:prstGeom>
        </p:spPr>
      </p:pic>
      <p:pic>
        <p:nvPicPr>
          <p:cNvPr id="8" name="Рисунок 7" descr="data=Ay5GWBeob_WIPLDYoIWcfVXxvZu9XwJ55OX7Ag,uVdXRzRNdOQdVhvYZEEanoZx63-tkjrJ2AmKiR-NPhNzK6wsLr2pbMHzAZocR2KZCY-bfj0vqRfzOuGxsSoPhoVM1utCR0Q8QHew8gaW-sbUGDyfj1n6awekMJOBTgNfzQjETSz0aoFXYCsXqphpDmGg2Uylfyq1dt8IY2KqJSKxIeSj9kmTJGUSDfHvxg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1895475" cy="2457450"/>
          </a:xfrm>
          <a:prstGeom prst="rect">
            <a:avLst/>
          </a:prstGeom>
        </p:spPr>
      </p:pic>
      <p:pic>
        <p:nvPicPr>
          <p:cNvPr id="9" name="Рисунок 8" descr="завантаження (1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1175042">
            <a:off x="5499200" y="4077072"/>
            <a:ext cx="3644800" cy="2780928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252536" y="404664"/>
            <a:ext cx="6048672" cy="6912768"/>
          </a:xfrm>
        </p:spPr>
        <p:txBody>
          <a:bodyPr>
            <a:normAutofit/>
          </a:bodyPr>
          <a:lstStyle/>
          <a:p>
            <a:r>
              <a:rPr lang="ru-RU" dirty="0" smtClean="0"/>
              <a:t>Таким чином, </a:t>
            </a:r>
            <a:r>
              <a:rPr lang="ru-RU" dirty="0" err="1" smtClean="0"/>
              <a:t>Туреччина</a:t>
            </a:r>
            <a:r>
              <a:rPr lang="ru-RU" dirty="0" smtClean="0"/>
              <a:t> - </a:t>
            </a:r>
            <a:r>
              <a:rPr lang="ru-RU" dirty="0" err="1" smtClean="0"/>
              <a:t>країна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володіє</a:t>
            </a:r>
            <a:r>
              <a:rPr lang="ru-RU" dirty="0" smtClean="0"/>
              <a:t> великими </a:t>
            </a:r>
            <a:r>
              <a:rPr lang="ru-RU" dirty="0" err="1" smtClean="0"/>
              <a:t>рекреаційними</a:t>
            </a:r>
            <a:r>
              <a:rPr lang="ru-RU" dirty="0" smtClean="0"/>
              <a:t> ресурсами, </a:t>
            </a:r>
            <a:r>
              <a:rPr lang="ru-RU" dirty="0" err="1" smtClean="0"/>
              <a:t>залучає</a:t>
            </a:r>
            <a:r>
              <a:rPr lang="ru-RU" dirty="0" smtClean="0"/>
              <a:t> до себе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туристів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пізнавальними</a:t>
            </a:r>
            <a:r>
              <a:rPr lang="ru-RU" dirty="0" smtClean="0"/>
              <a:t>, </a:t>
            </a:r>
            <a:endParaRPr lang="ru-RU" dirty="0"/>
          </a:p>
        </p:txBody>
      </p:sp>
      <p:pic>
        <p:nvPicPr>
          <p:cNvPr id="5" name="Содержимое 4" descr="images (12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724128" y="188640"/>
            <a:ext cx="3419872" cy="2376000"/>
          </a:xfrm>
        </p:spPr>
      </p:pic>
      <p:pic>
        <p:nvPicPr>
          <p:cNvPr id="6" name="Рисунок 5" descr="завантаження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564904"/>
            <a:ext cx="2339752" cy="4293096"/>
          </a:xfrm>
          <a:prstGeom prst="rect">
            <a:avLst/>
          </a:prstGeom>
        </p:spPr>
      </p:pic>
      <p:pic>
        <p:nvPicPr>
          <p:cNvPr id="7" name="Рисунок 6" descr="images (16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4437112"/>
            <a:ext cx="3816424" cy="242088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267744" y="2564904"/>
            <a:ext cx="60121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лікувально-оздоровчими</a:t>
            </a:r>
            <a:r>
              <a:rPr lang="ru-RU" sz="2800" dirty="0" smtClean="0"/>
              <a:t>, </a:t>
            </a:r>
            <a:r>
              <a:rPr lang="ru-RU" sz="3200" dirty="0" err="1" smtClean="0"/>
              <a:t>екскурсійними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цілями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приводить до </a:t>
            </a:r>
            <a:r>
              <a:rPr lang="ru-RU" sz="2800" dirty="0" err="1" smtClean="0"/>
              <a:t>взаємного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співробітництва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5517232"/>
          </a:xfrm>
        </p:spPr>
        <p:txBody>
          <a:bodyPr>
            <a:normAutofit/>
          </a:bodyPr>
          <a:lstStyle/>
          <a:p>
            <a:r>
              <a:rPr lang="en-US" dirty="0" smtClean="0"/>
              <a:t>www.google.com.ua</a:t>
            </a:r>
            <a:endParaRPr lang="ru-RU" dirty="0" smtClean="0"/>
          </a:p>
          <a:p>
            <a:r>
              <a:rPr lang="ru-RU" dirty="0" err="1" smtClean="0"/>
              <a:t>Туреччина</a:t>
            </a:r>
            <a:r>
              <a:rPr lang="ru-RU" dirty="0" smtClean="0"/>
              <a:t>.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посібник</a:t>
            </a:r>
            <a:r>
              <a:rPr lang="ru-RU" dirty="0" smtClean="0"/>
              <a:t> / За ред. В. В. </a:t>
            </a:r>
            <a:r>
              <a:rPr lang="ru-RU" dirty="0" err="1" smtClean="0"/>
              <a:t>Ковалевського</a:t>
            </a:r>
            <a:r>
              <a:rPr lang="ru-RU" dirty="0" smtClean="0"/>
              <a:t>, В. Ф. Семенова, О. Л. </a:t>
            </a:r>
            <a:r>
              <a:rPr lang="ru-RU" dirty="0" err="1" smtClean="0"/>
              <a:t>Михайлюк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- К.: </a:t>
            </a:r>
            <a:r>
              <a:rPr lang="ru-RU" dirty="0" err="1" smtClean="0"/>
              <a:t>Либідь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Шаблій</a:t>
            </a:r>
            <a:r>
              <a:rPr lang="ru-RU" dirty="0" smtClean="0"/>
              <a:t> О.І. </a:t>
            </a:r>
            <a:r>
              <a:rPr lang="ru-RU" dirty="0" err="1" smtClean="0"/>
              <a:t>Рекреаційні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як основа туристичного </a:t>
            </a:r>
            <a:r>
              <a:rPr lang="ru-RU" dirty="0" err="1" smtClean="0"/>
              <a:t>потенціалу</a:t>
            </a:r>
            <a:r>
              <a:rPr lang="ru-RU" dirty="0" smtClean="0"/>
              <a:t> – ЕК.: </a:t>
            </a:r>
            <a:r>
              <a:rPr lang="ru-RU" dirty="0" err="1" smtClean="0"/>
              <a:t>Либідь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212976"/>
            <a:ext cx="7776864" cy="1656184"/>
          </a:xfrm>
        </p:spPr>
        <p:txBody>
          <a:bodyPr>
            <a:noAutofit/>
            <a:scene3d>
              <a:camera prst="isometricLeftDown"/>
              <a:lightRig rig="threePt" dir="t"/>
            </a:scene3d>
          </a:bodyPr>
          <a:lstStyle/>
          <a:p>
            <a:r>
              <a:rPr lang="uk-UA" sz="9600" dirty="0" smtClean="0"/>
              <a:t>Дякую за </a:t>
            </a:r>
            <a:br>
              <a:rPr lang="uk-UA" sz="9600" dirty="0" smtClean="0"/>
            </a:br>
            <a:r>
              <a:rPr lang="uk-UA" sz="9600" dirty="0" smtClean="0"/>
              <a:t/>
            </a:r>
            <a:br>
              <a:rPr lang="uk-UA" sz="9600" dirty="0" smtClean="0"/>
            </a:br>
            <a:r>
              <a:rPr lang="uk-UA" sz="9600" dirty="0" smtClean="0"/>
              <a:t>увагу!!!</a:t>
            </a:r>
            <a:endParaRPr lang="ru-RU" sz="960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1778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</a:rPr>
              <a:t>План</a:t>
            </a:r>
            <a:endParaRPr lang="ru-RU" dirty="0">
              <a:ln w="1778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Вступ</a:t>
            </a:r>
            <a:endParaRPr lang="ru-RU" dirty="0" smtClean="0"/>
          </a:p>
          <a:p>
            <a:r>
              <a:rPr lang="uk-UA" dirty="0" smtClean="0"/>
              <a:t>Туризм в Туреччині</a:t>
            </a:r>
          </a:p>
          <a:p>
            <a:r>
              <a:rPr lang="uk-UA" dirty="0" smtClean="0"/>
              <a:t>Рекреаційні райони Туреччини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А)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курортні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Б)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туристичні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endParaRPr lang="uk-UA" dirty="0" smtClean="0"/>
          </a:p>
          <a:p>
            <a:r>
              <a:rPr lang="uk-UA" dirty="0" smtClean="0"/>
              <a:t>Висновок</a:t>
            </a:r>
          </a:p>
          <a:p>
            <a:r>
              <a:rPr lang="ru-RU" dirty="0" smtClean="0"/>
              <a:t>Список </a:t>
            </a:r>
            <a:r>
              <a:rPr lang="ru-RU" dirty="0" err="1" smtClean="0"/>
              <a:t>використаної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710140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err="1" smtClean="0"/>
              <a:t>Туреччина</a:t>
            </a:r>
            <a:r>
              <a:rPr lang="ru-RU" sz="2400" dirty="0" smtClean="0"/>
              <a:t> - це </a:t>
            </a:r>
            <a:r>
              <a:rPr lang="ru-RU" sz="2400" dirty="0" err="1" smtClean="0"/>
              <a:t>країна</a:t>
            </a:r>
            <a:r>
              <a:rPr lang="ru-RU" sz="2400" dirty="0" smtClean="0"/>
              <a:t>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розташована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Європою</a:t>
            </a:r>
            <a:endParaRPr lang="ru-RU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Азією</a:t>
            </a:r>
            <a:r>
              <a:rPr lang="ru-RU" sz="2400" dirty="0" smtClean="0"/>
              <a:t>. Вона </a:t>
            </a:r>
            <a:r>
              <a:rPr lang="ru-RU" sz="2400" dirty="0" err="1" smtClean="0"/>
              <a:t>простягнулася</a:t>
            </a:r>
            <a:endParaRPr lang="ru-RU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Едирне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болгарській</a:t>
            </a:r>
            <a:r>
              <a:rPr lang="ru-RU" sz="2400" dirty="0" smtClean="0"/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err="1" smtClean="0"/>
              <a:t>границі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Карса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вірмен</a:t>
            </a:r>
            <a:endParaRPr lang="ru-RU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err="1" smtClean="0"/>
              <a:t>ській</a:t>
            </a:r>
            <a:r>
              <a:rPr lang="ru-RU" sz="2400" dirty="0" smtClean="0"/>
              <a:t> 1700 </a:t>
            </a:r>
            <a:r>
              <a:rPr lang="ru-RU" sz="2400" dirty="0" err="1" smtClean="0"/>
              <a:t>кілометрів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на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1000 </a:t>
            </a:r>
            <a:r>
              <a:rPr lang="ru-RU" sz="2400" dirty="0" err="1" smtClean="0"/>
              <a:t>кілометрів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Чорного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 моря до </a:t>
            </a:r>
            <a:r>
              <a:rPr lang="ru-RU" sz="2400" dirty="0" err="1" smtClean="0"/>
              <a:t>Середземного</a:t>
            </a:r>
            <a:r>
              <a:rPr lang="ru-RU" sz="2400" dirty="0" smtClean="0"/>
              <a:t>. </a:t>
            </a:r>
            <a:r>
              <a:rPr lang="ru-RU" sz="2400" dirty="0" err="1" smtClean="0"/>
              <a:t>Туреччина</a:t>
            </a:r>
            <a:r>
              <a:rPr lang="ru-RU" sz="2400" dirty="0" smtClean="0"/>
              <a:t> граничить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Грецією</a:t>
            </a:r>
            <a:r>
              <a:rPr lang="ru-RU" sz="2400" dirty="0" smtClean="0"/>
              <a:t>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Болгарією</a:t>
            </a:r>
            <a:r>
              <a:rPr lang="ru-RU" sz="2400" dirty="0" smtClean="0"/>
              <a:t>, </a:t>
            </a:r>
            <a:r>
              <a:rPr lang="ru-RU" sz="2400" dirty="0" err="1" smtClean="0"/>
              <a:t>Грузією</a:t>
            </a:r>
            <a:r>
              <a:rPr lang="ru-RU" sz="2400" dirty="0" smtClean="0"/>
              <a:t>, </a:t>
            </a:r>
            <a:r>
              <a:rPr lang="ru-RU" sz="2400" dirty="0" err="1" smtClean="0"/>
              <a:t>Вірменією</a:t>
            </a:r>
            <a:r>
              <a:rPr lang="ru-RU" sz="2400" dirty="0" smtClean="0"/>
              <a:t>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err="1" smtClean="0"/>
              <a:t>Іраном</a:t>
            </a:r>
            <a:r>
              <a:rPr lang="ru-RU" sz="2400" dirty="0" smtClean="0"/>
              <a:t>, </a:t>
            </a:r>
            <a:r>
              <a:rPr lang="ru-RU" sz="2400" dirty="0" err="1" smtClean="0"/>
              <a:t>Іраком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Сирією</a:t>
            </a:r>
            <a:r>
              <a:rPr lang="ru-RU" sz="2400" dirty="0" smtClean="0"/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Ландшафт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різноманітний</a:t>
            </a:r>
            <a:r>
              <a:rPr lang="ru-RU" sz="2400" dirty="0" smtClean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пустелі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оазисами, гори, степи,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звивисті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ріки</a:t>
            </a:r>
            <a:r>
              <a:rPr lang="ru-RU" sz="2400" dirty="0" smtClean="0"/>
              <a:t>, </a:t>
            </a:r>
            <a:r>
              <a:rPr lang="ru-RU" sz="2400" dirty="0" err="1" smtClean="0"/>
              <a:t>родючі</a:t>
            </a:r>
            <a:r>
              <a:rPr lang="ru-RU" sz="2400" dirty="0" smtClean="0"/>
              <a:t> </a:t>
            </a:r>
            <a:r>
              <a:rPr lang="ru-RU" sz="2400" dirty="0" err="1" smtClean="0"/>
              <a:t>сільського</a:t>
            </a:r>
            <a:endParaRPr lang="ru-RU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err="1" smtClean="0"/>
              <a:t>сподарські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, </a:t>
            </a:r>
            <a:r>
              <a:rPr lang="ru-RU" sz="2400" dirty="0" err="1" smtClean="0"/>
              <a:t>узбережжя</a:t>
            </a:r>
            <a:endParaRPr lang="ru-RU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/>
              <a:t> </a:t>
            </a:r>
            <a:r>
              <a:rPr lang="ru-RU" sz="2400" dirty="0" err="1" smtClean="0"/>
              <a:t>роблять</a:t>
            </a:r>
            <a:r>
              <a:rPr lang="ru-RU" sz="2400" dirty="0" smtClean="0"/>
              <a:t> </a:t>
            </a:r>
            <a:r>
              <a:rPr lang="ru-RU" sz="2400" dirty="0" err="1" smtClean="0"/>
              <a:t>Туреччину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привабливою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7" name="Содержимое 6" descr="завантаження (1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36096" y="3501008"/>
            <a:ext cx="3412394" cy="2556000"/>
          </a:xfrm>
        </p:spPr>
      </p:pic>
      <p:pic>
        <p:nvPicPr>
          <p:cNvPr id="8" name="Рисунок 7" descr="завантаженн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404664"/>
            <a:ext cx="3412394" cy="2556000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dirty="0" smtClean="0"/>
              <a:t>Туризм в </a:t>
            </a:r>
            <a:r>
              <a:rPr lang="ru-RU" dirty="0" err="1" smtClean="0"/>
              <a:t>Туреччин</a:t>
            </a:r>
            <a:r>
              <a:rPr lang="uk-UA" dirty="0" smtClean="0"/>
              <a:t>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52736"/>
            <a:ext cx="5724128" cy="34563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ru-RU" sz="2400" dirty="0" smtClean="0"/>
              <a:t>Туризм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однією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динамічно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розвиваючихся</a:t>
            </a:r>
            <a:r>
              <a:rPr lang="ru-RU" sz="2400" dirty="0" smtClean="0"/>
              <a:t> </a:t>
            </a:r>
            <a:r>
              <a:rPr lang="ru-RU" sz="2400" dirty="0" err="1" smtClean="0"/>
              <a:t>галузей</a:t>
            </a:r>
            <a:r>
              <a:rPr lang="ru-RU" sz="2400" dirty="0" smtClean="0"/>
              <a:t> </a:t>
            </a:r>
            <a:r>
              <a:rPr lang="ru-RU" sz="2400" dirty="0" err="1" smtClean="0"/>
              <a:t>турецької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економіки</a:t>
            </a:r>
            <a:r>
              <a:rPr lang="ru-RU" sz="2400" dirty="0" smtClean="0"/>
              <a:t>. Достаток </a:t>
            </a:r>
            <a:r>
              <a:rPr lang="ru-RU" sz="2400" dirty="0" err="1" smtClean="0"/>
              <a:t>унікальних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історичних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пам'ятників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Туреччини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виняткової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краси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середземноморські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пляжі</a:t>
            </a:r>
            <a:r>
              <a:rPr lang="ru-RU" sz="2400" dirty="0" smtClean="0"/>
              <a:t>,</a:t>
            </a:r>
            <a:r>
              <a:rPr lang="ru-RU" dirty="0" smtClean="0"/>
              <a:t>    </a:t>
            </a:r>
            <a:endParaRPr lang="ru-RU" dirty="0"/>
          </a:p>
        </p:txBody>
      </p:sp>
      <p:pic>
        <p:nvPicPr>
          <p:cNvPr id="6" name="Рисунок 5" descr="завантаження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052736"/>
            <a:ext cx="3635896" cy="2664296"/>
          </a:xfrm>
          <a:prstGeom prst="rect">
            <a:avLst/>
          </a:prstGeom>
        </p:spPr>
      </p:pic>
      <p:pic>
        <p:nvPicPr>
          <p:cNvPr id="7" name="Рисунок 6" descr="завантаження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933056"/>
            <a:ext cx="3240000" cy="292494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203848" y="3717032"/>
            <a:ext cx="59401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сприятливий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клімат</a:t>
            </a:r>
            <a:r>
              <a:rPr lang="ru-RU" sz="2400" dirty="0" smtClean="0"/>
              <a:t> - усе це </a:t>
            </a:r>
            <a:r>
              <a:rPr lang="ru-RU" sz="2400" dirty="0" err="1" smtClean="0"/>
              <a:t>відкриває</a:t>
            </a:r>
            <a:r>
              <a:rPr lang="ru-RU" sz="2400" dirty="0" smtClean="0"/>
              <a:t> </a:t>
            </a:r>
            <a:r>
              <a:rPr lang="ru-RU" sz="2400" dirty="0" err="1" smtClean="0"/>
              <a:t>широкі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перспективи</a:t>
            </a:r>
            <a:r>
              <a:rPr lang="ru-RU" sz="2400" dirty="0" smtClean="0"/>
              <a:t> для туристичного </a:t>
            </a:r>
            <a:r>
              <a:rPr lang="ru-RU" sz="2400" dirty="0" err="1" smtClean="0"/>
              <a:t>бізнесу</a:t>
            </a:r>
            <a:r>
              <a:rPr lang="ru-RU" sz="2400" dirty="0" smtClean="0"/>
              <a:t>. </a:t>
            </a:r>
            <a:r>
              <a:rPr lang="ru-RU" sz="2400" dirty="0" err="1" smtClean="0"/>
              <a:t>Щорічно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країну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відвідує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9-10 млн. </a:t>
            </a:r>
            <a:r>
              <a:rPr lang="ru-RU" sz="2400" dirty="0" err="1" smtClean="0"/>
              <a:t>туристів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80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. Доход </a:t>
            </a:r>
            <a:r>
              <a:rPr lang="ru-RU" sz="2400" dirty="0" err="1" smtClean="0"/>
              <a:t>державної</a:t>
            </a:r>
            <a:r>
              <a:rPr lang="ru-RU" sz="2400" dirty="0" smtClean="0"/>
              <a:t> казни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туризму </a:t>
            </a:r>
            <a:r>
              <a:rPr lang="ru-RU" sz="2400" dirty="0" err="1" smtClean="0"/>
              <a:t>складає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</a:t>
            </a:r>
            <a:r>
              <a:rPr lang="ru-RU" sz="2400" dirty="0" err="1" smtClean="0"/>
              <a:t>чверть</a:t>
            </a:r>
            <a:r>
              <a:rPr lang="ru-RU" sz="2400" dirty="0" smtClean="0"/>
              <a:t> </a:t>
            </a:r>
            <a:r>
              <a:rPr lang="ru-RU" sz="2400" dirty="0" err="1" smtClean="0"/>
              <a:t>обсягу</a:t>
            </a:r>
            <a:r>
              <a:rPr lang="ru-RU" sz="2400" dirty="0" smtClean="0"/>
              <a:t> </a:t>
            </a:r>
            <a:r>
              <a:rPr lang="ru-RU" sz="2400" dirty="0" err="1" smtClean="0"/>
              <a:t>турецького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експорту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852936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Relaxed"/>
              <a:lightRig rig="threePt" dir="t"/>
            </a:scene3d>
          </a:bodyPr>
          <a:lstStyle/>
          <a:p>
            <a:r>
              <a:rPr lang="uk-UA" sz="4400" dirty="0" smtClean="0"/>
              <a:t>Рекреаційні райони Туреччини</a:t>
            </a:r>
            <a:endParaRPr lang="ru-RU" sz="440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16632" y="0"/>
            <a:ext cx="11017224" cy="105273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курортні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: </a:t>
            </a:r>
            <a:r>
              <a:rPr lang="ru-RU" dirty="0" err="1" smtClean="0"/>
              <a:t>Егейське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Середземноморське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endParaRPr lang="ru-RU" dirty="0"/>
          </a:p>
        </p:txBody>
      </p:sp>
      <p:pic>
        <p:nvPicPr>
          <p:cNvPr id="5" name="Содержимое 4" descr="turkey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4653136"/>
            <a:ext cx="5796135" cy="2204864"/>
          </a:xfrm>
        </p:spPr>
      </p:pic>
      <p:pic>
        <p:nvPicPr>
          <p:cNvPr id="6" name="Содержимое 5" descr="images (18)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0" y="1340768"/>
            <a:ext cx="3635896" cy="3312368"/>
          </a:xfrm>
        </p:spPr>
      </p:pic>
      <p:pic>
        <p:nvPicPr>
          <p:cNvPr id="7" name="Рисунок 6" descr="завантаження (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01739" y="4662000"/>
            <a:ext cx="3342261" cy="2196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635896" y="980728"/>
            <a:ext cx="5508104" cy="3929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</a:t>
            </a:r>
            <a:r>
              <a:rPr lang="ru-RU" sz="2400" dirty="0" err="1" smtClean="0"/>
              <a:t>Щороку</a:t>
            </a:r>
            <a:r>
              <a:rPr lang="ru-RU" sz="2400" dirty="0" smtClean="0"/>
              <a:t> </a:t>
            </a:r>
            <a:r>
              <a:rPr lang="ru-RU" sz="2400" dirty="0" err="1" smtClean="0"/>
              <a:t>узбережжя</a:t>
            </a:r>
            <a:r>
              <a:rPr lang="ru-RU" sz="2400" dirty="0" smtClean="0"/>
              <a:t> </a:t>
            </a:r>
            <a:r>
              <a:rPr lang="ru-RU" sz="2400" dirty="0" err="1" smtClean="0"/>
              <a:t>Егейского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Середземного</a:t>
            </a:r>
            <a:r>
              <a:rPr lang="ru-RU" sz="2400" dirty="0" smtClean="0"/>
              <a:t> моря </a:t>
            </a:r>
            <a:r>
              <a:rPr lang="ru-RU" sz="2400" dirty="0" err="1" smtClean="0"/>
              <a:t>відвідує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величезна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туристів</a:t>
            </a:r>
            <a:r>
              <a:rPr lang="ru-RU" sz="2400" dirty="0" smtClean="0"/>
              <a:t>, число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, за прогнозами </a:t>
            </a:r>
            <a:r>
              <a:rPr lang="ru-RU" sz="2400" dirty="0" err="1" smtClean="0"/>
              <a:t>фахівців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найближчих</a:t>
            </a:r>
            <a:r>
              <a:rPr lang="ru-RU" sz="2400" dirty="0" smtClean="0"/>
              <a:t> 40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зросте</a:t>
            </a:r>
            <a:r>
              <a:rPr lang="ru-RU" sz="2400" dirty="0" smtClean="0"/>
              <a:t> </a:t>
            </a:r>
            <a:r>
              <a:rPr lang="ru-RU" sz="2400" dirty="0" err="1" smtClean="0"/>
              <a:t>вдвічі</a:t>
            </a:r>
            <a:r>
              <a:rPr lang="ru-RU" sz="2400" dirty="0" smtClean="0"/>
              <a:t>. </a:t>
            </a:r>
            <a:r>
              <a:rPr lang="ru-RU" sz="2400" dirty="0" err="1" smtClean="0"/>
              <a:t>Природні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біотопи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більшій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частині</a:t>
            </a:r>
            <a:r>
              <a:rPr lang="ru-RU" sz="2400" dirty="0" smtClean="0"/>
              <a:t> </a:t>
            </a:r>
            <a:r>
              <a:rPr lang="ru-RU" sz="2400" dirty="0" err="1" smtClean="0"/>
              <a:t>узбережжя</a:t>
            </a:r>
            <a:r>
              <a:rPr lang="ru-RU" sz="2400" dirty="0" smtClean="0"/>
              <a:t> у </a:t>
            </a:r>
            <a:r>
              <a:rPr lang="ru-RU" sz="2400" dirty="0" err="1" smtClean="0"/>
              <a:t>зв'язку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їхнім</a:t>
            </a:r>
            <a:r>
              <a:rPr lang="ru-RU" sz="2400" dirty="0" smtClean="0"/>
              <a:t> </a:t>
            </a:r>
            <a:r>
              <a:rPr lang="ru-RU" sz="2400" dirty="0" err="1" smtClean="0"/>
              <a:t>рекреаційним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будуть</a:t>
            </a:r>
            <a:r>
              <a:rPr lang="ru-RU" sz="2400" dirty="0" smtClean="0"/>
              <a:t> практично </a:t>
            </a:r>
            <a:r>
              <a:rPr lang="ru-RU" sz="2400" dirty="0" err="1" smtClean="0"/>
              <a:t>знищені</a:t>
            </a:r>
            <a:r>
              <a:rPr lang="ru-RU" sz="2400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туристичні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: Стамбул</a:t>
            </a:r>
            <a:endParaRPr lang="ru-RU" dirty="0"/>
          </a:p>
        </p:txBody>
      </p:sp>
      <p:pic>
        <p:nvPicPr>
          <p:cNvPr id="5" name="Содержимое 4" descr="images (19)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 rot="21425248">
            <a:off x="0" y="1052736"/>
            <a:ext cx="3355127" cy="2592000"/>
          </a:xfrm>
        </p:spPr>
      </p:pic>
      <p:pic>
        <p:nvPicPr>
          <p:cNvPr id="6" name="Содержимое 5" descr="завантаження (7)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 rot="187059">
            <a:off x="71694" y="3742453"/>
            <a:ext cx="3657284" cy="2736000"/>
          </a:xfrm>
        </p:spPr>
      </p:pic>
      <p:sp>
        <p:nvSpPr>
          <p:cNvPr id="7" name="Прямоугольник 6"/>
          <p:cNvSpPr/>
          <p:nvPr/>
        </p:nvSpPr>
        <p:spPr>
          <a:xfrm>
            <a:off x="3707904" y="1124744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51920" y="1278000"/>
            <a:ext cx="5256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Стамбул </a:t>
            </a:r>
            <a:r>
              <a:rPr lang="en-US" sz="2800" dirty="0" smtClean="0"/>
              <a:t>- </a:t>
            </a:r>
            <a:r>
              <a:rPr lang="ru-RU" sz="2800" dirty="0" err="1" smtClean="0"/>
              <a:t>найбільше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місто</a:t>
            </a:r>
            <a:r>
              <a:rPr lang="ru-RU" sz="2800" dirty="0" smtClean="0"/>
              <a:t>, </a:t>
            </a:r>
            <a:r>
              <a:rPr lang="ru-RU" sz="2800" dirty="0" err="1" smtClean="0"/>
              <a:t>важливий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морський</a:t>
            </a:r>
            <a:r>
              <a:rPr lang="ru-RU" sz="2800" dirty="0" smtClean="0"/>
              <a:t> порт, </a:t>
            </a:r>
            <a:r>
              <a:rPr lang="ru-RU" sz="2800" dirty="0" err="1" smtClean="0"/>
              <a:t>промислово-торговельний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культурний</a:t>
            </a:r>
            <a:r>
              <a:rPr lang="ru-RU" sz="2800" dirty="0" smtClean="0"/>
              <a:t> центр </a:t>
            </a:r>
            <a:r>
              <a:rPr lang="ru-RU" sz="2800" dirty="0" err="1" smtClean="0"/>
              <a:t>Туреччини</a:t>
            </a:r>
            <a:r>
              <a:rPr lang="ru-RU" sz="2800" dirty="0" smtClean="0"/>
              <a:t>. </a:t>
            </a:r>
            <a:r>
              <a:rPr lang="ru-RU" sz="2800" dirty="0" err="1" smtClean="0"/>
              <a:t>Розташований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в </a:t>
            </a:r>
            <a:r>
              <a:rPr lang="ru-RU" sz="2800" dirty="0" err="1" smtClean="0"/>
              <a:t>горбистій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місцевості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обох</a:t>
            </a:r>
            <a:r>
              <a:rPr lang="ru-RU" sz="2800" dirty="0" smtClean="0"/>
              <a:t> берегах протоки Босфор </a:t>
            </a:r>
            <a:r>
              <a:rPr lang="ru-RU" sz="2800" dirty="0" err="1" smtClean="0"/>
              <a:t>біля</a:t>
            </a:r>
            <a:r>
              <a:rPr lang="ru-RU" sz="2800" dirty="0" smtClean="0"/>
              <a:t> </a:t>
            </a:r>
            <a:r>
              <a:rPr lang="ru-RU" sz="2800" dirty="0" err="1" smtClean="0"/>
              <a:t>Мармурового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Чорного </a:t>
            </a:r>
            <a:r>
              <a:rPr lang="ru-RU" sz="2800" dirty="0" err="1" smtClean="0"/>
              <a:t>морів</a:t>
            </a:r>
            <a:r>
              <a:rPr lang="ru-RU" sz="2800" dirty="0" smtClean="0"/>
              <a:t>, будучи </a:t>
            </a:r>
            <a:r>
              <a:rPr lang="ru-RU" sz="2800" dirty="0" err="1" smtClean="0"/>
              <a:t>єдиним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містом</a:t>
            </a:r>
            <a:r>
              <a:rPr lang="ru-RU" sz="2800" dirty="0" smtClean="0"/>
              <a:t> у </a:t>
            </a:r>
            <a:r>
              <a:rPr lang="ru-RU" sz="2800" dirty="0" err="1" smtClean="0"/>
              <a:t>світі</a:t>
            </a:r>
            <a:r>
              <a:rPr lang="ru-RU" sz="2800" dirty="0" smtClean="0"/>
              <a:t>, лежачим </a:t>
            </a:r>
            <a:r>
              <a:rPr lang="ru-RU" sz="2800" dirty="0" err="1" smtClean="0"/>
              <a:t>відразу</a:t>
            </a:r>
            <a:r>
              <a:rPr lang="ru-RU" sz="2800" dirty="0" smtClean="0"/>
              <a:t> на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континентах - </a:t>
            </a:r>
            <a:r>
              <a:rPr lang="ru-RU" sz="2800" dirty="0" err="1" smtClean="0"/>
              <a:t>Азії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Європі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571184" cy="1196752"/>
          </a:xfrm>
        </p:spPr>
        <p:txBody>
          <a:bodyPr/>
          <a:lstStyle/>
          <a:p>
            <a:r>
              <a:rPr lang="ru-RU" dirty="0" smtClean="0"/>
              <a:t> Ізмір</a:t>
            </a:r>
            <a:endParaRPr lang="ru-RU" dirty="0"/>
          </a:p>
        </p:txBody>
      </p:sp>
      <p:pic>
        <p:nvPicPr>
          <p:cNvPr id="5" name="Содержимое 4" descr="data=Ay5GWBeob_WIPLDYoIWcfVXxvZu9XwJ55OX7Ag,neS796R9XZIxxGgLU06oAasMw-MEhjyoZaNIA3R3QHXU1qYM-pspgDuc1Bbi8YrefJDRL4NJzd4uxLpYpdlG2rgZSD9PDl-MCSGS7F-ZbMo9-9Kxbn8y9eNOrTMo_OeAeZDVC_HHeAWdhe2rRBqTaUwYpfiXA6Ao1Kw6nx1ZAyAlVTg4oCF-JXK79JsduA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292080" y="0"/>
            <a:ext cx="3851920" cy="206084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7904" y="2276872"/>
            <a:ext cx="5436096" cy="45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b="1" dirty="0" smtClean="0"/>
              <a:t>І</a:t>
            </a:r>
            <a:r>
              <a:rPr lang="vi-VN" sz="3200" b="1" dirty="0" smtClean="0"/>
              <a:t>зм</a:t>
            </a:r>
            <a:r>
              <a:rPr lang="uk-UA" sz="3200" b="1" dirty="0" smtClean="0"/>
              <a:t>і</a:t>
            </a:r>
            <a:r>
              <a:rPr lang="vi-VN" sz="3200" b="1" dirty="0" smtClean="0"/>
              <a:t>р</a:t>
            </a:r>
            <a:r>
              <a:rPr lang="vi-VN" sz="3200" dirty="0" smtClean="0"/>
              <a:t> </a:t>
            </a:r>
            <a:r>
              <a:rPr lang="ru-RU" sz="3200" dirty="0" smtClean="0"/>
              <a:t>-</a:t>
            </a:r>
            <a:r>
              <a:rPr lang="vi-VN" sz="3200" dirty="0" smtClean="0"/>
              <a:t>третє за кількістю населення місто Туреччини і другий за величиною порт країни після Стамбулу. Розташоване в Ізмірській затоці Егейського моря.</a:t>
            </a:r>
            <a:endParaRPr lang="ru-RU" sz="3200" dirty="0"/>
          </a:p>
        </p:txBody>
      </p:sp>
      <p:pic>
        <p:nvPicPr>
          <p:cNvPr id="6" name="Рисунок 5" descr="200px-Izmi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842109" cy="4112656"/>
          </a:xfrm>
          <a:prstGeom prst="rect">
            <a:avLst/>
          </a:prstGeom>
        </p:spPr>
      </p:pic>
      <p:pic>
        <p:nvPicPr>
          <p:cNvPr id="7" name="Рисунок 6" descr="120px-Basmane_Gar,_Izmi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086000"/>
            <a:ext cx="3696000" cy="2772000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6707088" cy="1124744"/>
          </a:xfrm>
        </p:spPr>
        <p:txBody>
          <a:bodyPr/>
          <a:lstStyle/>
          <a:p>
            <a:r>
              <a:rPr lang="ru-RU" dirty="0" err="1" smtClean="0"/>
              <a:t>Анталья</a:t>
            </a:r>
            <a:endParaRPr lang="ru-RU" dirty="0"/>
          </a:p>
        </p:txBody>
      </p:sp>
      <p:pic>
        <p:nvPicPr>
          <p:cNvPr id="5" name="Содержимое 4" descr="data=Ay5GWBeob_WIPLDYoIWcfVXxvZu9XwJ55OX7Ag,huz3nmCp4ZDQmdSq6Hk7jxIjxYr34nBhCZwkim9Rief4ZLQrIcZVFKKKjbustrISYa2QZ5B-ohVL9RIR90ZoNHsv-sr2vU35KowZu_y206miTIbXLaZfw0hJXc2dT3l8hEOmtS2Oe0T7SIRmcjTJ6RMy0nCXo7IEfeG0iSg9Hgcj4yPez3KQ-9WAfeMwOQ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833993" cy="27720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1920" y="836712"/>
            <a:ext cx="5292080" cy="6021288"/>
          </a:xfrm>
        </p:spPr>
        <p:txBody>
          <a:bodyPr>
            <a:normAutofit fontScale="70000" lnSpcReduction="20000"/>
          </a:bodyPr>
          <a:lstStyle/>
          <a:p>
            <a:r>
              <a:rPr lang="vi-VN" sz="3600" b="1" dirty="0" smtClean="0"/>
              <a:t>Анта́лія</a:t>
            </a:r>
            <a:r>
              <a:rPr lang="vi-VN" sz="3600" dirty="0" smtClean="0"/>
              <a:t>,</a:t>
            </a:r>
            <a:r>
              <a:rPr lang="en-US" sz="3600" dirty="0" smtClean="0"/>
              <a:t>  </a:t>
            </a:r>
            <a:r>
              <a:rPr lang="vi-VN" sz="3600" dirty="0" smtClean="0"/>
              <a:t>місто, порт, курорт на Середземному морі на південному узбережжі Туреччини</a:t>
            </a:r>
            <a:r>
              <a:rPr lang="uk-UA" sz="3600" dirty="0" smtClean="0"/>
              <a:t>.В</a:t>
            </a:r>
            <a:r>
              <a:rPr lang="vi-VN" sz="3600" dirty="0" smtClean="0"/>
              <a:t>еликий міжнародний аеропорт.Кількість туристів, які</a:t>
            </a:r>
            <a:r>
              <a:rPr lang="uk-UA" sz="3600" dirty="0" smtClean="0"/>
              <a:t> </a:t>
            </a:r>
            <a:r>
              <a:rPr lang="vi-VN" sz="3600" dirty="0" smtClean="0"/>
              <a:t>приїжджають, з кожним роком збільшується.</a:t>
            </a:r>
            <a:r>
              <a:rPr lang="ru-RU" sz="3600" dirty="0" smtClean="0"/>
              <a:t> </a:t>
            </a:r>
            <a:r>
              <a:rPr lang="ru-RU" sz="3600" dirty="0" err="1" smtClean="0"/>
              <a:t>Місцеві</a:t>
            </a:r>
            <a:r>
              <a:rPr lang="ru-RU" sz="3600" dirty="0" smtClean="0"/>
              <a:t> </a:t>
            </a:r>
            <a:r>
              <a:rPr lang="ru-RU" sz="3600" dirty="0" err="1" smtClean="0"/>
              <a:t>визначні</a:t>
            </a:r>
            <a:r>
              <a:rPr lang="ru-RU" sz="3600" dirty="0" smtClean="0"/>
              <a:t> </a:t>
            </a:r>
            <a:r>
              <a:rPr lang="ru-RU" sz="3600" dirty="0" err="1" smtClean="0"/>
              <a:t>місця</a:t>
            </a:r>
            <a:r>
              <a:rPr lang="ru-RU" sz="3600" dirty="0" smtClean="0"/>
              <a:t>, </a:t>
            </a:r>
            <a:r>
              <a:rPr lang="ru-RU" sz="3600" dirty="0" err="1" smtClean="0"/>
              <a:t>пам'ятки</a:t>
            </a:r>
            <a:r>
              <a:rPr lang="ru-RU" sz="3600" dirty="0" smtClean="0"/>
              <a:t>:</a:t>
            </a:r>
          </a:p>
          <a:p>
            <a:r>
              <a:rPr lang="ru-RU" sz="3600" dirty="0" err="1" smtClean="0"/>
              <a:t>Мінарет</a:t>
            </a:r>
            <a:r>
              <a:rPr lang="ru-RU" sz="3600" dirty="0" smtClean="0"/>
              <a:t> </a:t>
            </a:r>
            <a:r>
              <a:rPr lang="ru-RU" sz="3600" dirty="0" err="1" smtClean="0"/>
              <a:t>Ївлі</a:t>
            </a:r>
            <a:r>
              <a:rPr lang="ru-RU" sz="3600" dirty="0" smtClean="0"/>
              <a:t> — символ </a:t>
            </a:r>
            <a:r>
              <a:rPr lang="ru-RU" sz="3600" dirty="0" err="1" smtClean="0"/>
              <a:t>Анталії</a:t>
            </a:r>
            <a:endParaRPr lang="ru-RU" sz="3600" dirty="0" smtClean="0"/>
          </a:p>
          <a:p>
            <a:r>
              <a:rPr lang="ru-RU" sz="3600" dirty="0" err="1" smtClean="0"/>
              <a:t>Термессос</a:t>
            </a:r>
            <a:r>
              <a:rPr lang="ru-RU" sz="3600" dirty="0" smtClean="0"/>
              <a:t> — </a:t>
            </a:r>
            <a:r>
              <a:rPr lang="ru-RU" sz="3600" dirty="0" err="1" smtClean="0"/>
              <a:t>античне</a:t>
            </a:r>
            <a:r>
              <a:rPr lang="ru-RU" sz="3600" dirty="0" smtClean="0"/>
              <a:t> </a:t>
            </a:r>
            <a:r>
              <a:rPr lang="ru-RU" sz="3600" dirty="0" err="1" smtClean="0"/>
              <a:t>місто</a:t>
            </a:r>
            <a:endParaRPr lang="ru-RU" sz="3600" dirty="0" smtClean="0"/>
          </a:p>
          <a:p>
            <a:r>
              <a:rPr lang="ru-RU" sz="3600" dirty="0" err="1" smtClean="0"/>
              <a:t>Водоспад</a:t>
            </a:r>
            <a:r>
              <a:rPr lang="ru-RU" sz="3600" dirty="0" smtClean="0"/>
              <a:t> </a:t>
            </a:r>
            <a:r>
              <a:rPr lang="ru-RU" sz="3600" dirty="0" err="1" smtClean="0"/>
              <a:t>Дюден</a:t>
            </a:r>
            <a:endParaRPr lang="ru-RU" sz="3600" dirty="0" smtClean="0"/>
          </a:p>
          <a:p>
            <a:r>
              <a:rPr lang="ru-RU" sz="3600" dirty="0" err="1" smtClean="0"/>
              <a:t>Олімпос</a:t>
            </a:r>
            <a:r>
              <a:rPr lang="ru-RU" sz="3600" dirty="0" smtClean="0"/>
              <a:t> — </a:t>
            </a:r>
            <a:r>
              <a:rPr lang="ru-RU" sz="3600" dirty="0" err="1" smtClean="0"/>
              <a:t>давнє</a:t>
            </a:r>
            <a:r>
              <a:rPr lang="ru-RU" sz="3600" dirty="0" smtClean="0"/>
              <a:t> </a:t>
            </a:r>
            <a:r>
              <a:rPr lang="ru-RU" sz="3600" dirty="0" err="1" smtClean="0"/>
              <a:t>еллінське</a:t>
            </a:r>
            <a:r>
              <a:rPr lang="ru-RU" sz="3600" dirty="0" smtClean="0"/>
              <a:t> </a:t>
            </a:r>
            <a:r>
              <a:rPr lang="ru-RU" sz="3600" dirty="0" err="1" smtClean="0"/>
              <a:t>поселення</a:t>
            </a:r>
            <a:endParaRPr lang="ru-RU" sz="3600" dirty="0" smtClean="0"/>
          </a:p>
          <a:p>
            <a:r>
              <a:rPr lang="ru-RU" sz="3600" dirty="0" smtClean="0"/>
              <a:t>Гора </a:t>
            </a:r>
            <a:r>
              <a:rPr lang="ru-RU" sz="3600" dirty="0" err="1" smtClean="0"/>
              <a:t>Янарташ</a:t>
            </a:r>
            <a:r>
              <a:rPr lang="ru-RU" sz="3600" dirty="0" smtClean="0"/>
              <a:t> (Химера)</a:t>
            </a:r>
          </a:p>
          <a:p>
            <a:r>
              <a:rPr lang="ru-RU" sz="3600" dirty="0" smtClean="0"/>
              <a:t>Мечеть </a:t>
            </a:r>
            <a:r>
              <a:rPr lang="ru-RU" sz="3600" dirty="0" err="1" smtClean="0"/>
              <a:t>Іскеле</a:t>
            </a:r>
            <a:endParaRPr lang="ru-RU" sz="3600" dirty="0" smtClean="0"/>
          </a:p>
          <a:p>
            <a:endParaRPr lang="vi-VN" dirty="0" smtClean="0"/>
          </a:p>
          <a:p>
            <a:endParaRPr lang="ru-RU" dirty="0"/>
          </a:p>
        </p:txBody>
      </p:sp>
      <p:pic>
        <p:nvPicPr>
          <p:cNvPr id="6" name="Рисунок 5" descr="завантаження (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751149">
            <a:off x="-187773" y="2653988"/>
            <a:ext cx="3349383" cy="2124000"/>
          </a:xfrm>
          <a:prstGeom prst="rect">
            <a:avLst/>
          </a:prstGeom>
        </p:spPr>
      </p:pic>
      <p:pic>
        <p:nvPicPr>
          <p:cNvPr id="7" name="Рисунок 6" descr="завантаження (10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730263">
            <a:off x="225359" y="4793688"/>
            <a:ext cx="3495783" cy="2160000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566</TotalTime>
  <Words>343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РЕКРЕАЦІЙНІ РАЙОНИ ТУРЕЧЧИНИ</vt:lpstr>
      <vt:lpstr>План</vt:lpstr>
      <vt:lpstr>Презентация PowerPoint</vt:lpstr>
      <vt:lpstr>Туризм в Туреччині</vt:lpstr>
      <vt:lpstr>Презентация PowerPoint</vt:lpstr>
      <vt:lpstr>Головні курортні зони : Егейське і Середземноморське узбережжя</vt:lpstr>
      <vt:lpstr>Основні туристичні райони: Стамбул</vt:lpstr>
      <vt:lpstr> Ізмір</vt:lpstr>
      <vt:lpstr>Анталья</vt:lpstr>
      <vt:lpstr>Бурса</vt:lpstr>
      <vt:lpstr>Презентация PowerPoint</vt:lpstr>
      <vt:lpstr>Література</vt:lpstr>
      <vt:lpstr>Дякую за   увагу!!!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Eduard Kiyko</cp:lastModifiedBy>
  <cp:revision>64</cp:revision>
  <dcterms:created xsi:type="dcterms:W3CDTF">2013-03-23T09:15:46Z</dcterms:created>
  <dcterms:modified xsi:type="dcterms:W3CDTF">2014-06-09T11:58:12Z</dcterms:modified>
</cp:coreProperties>
</file>