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4" r:id="rId2"/>
    <p:sldId id="257" r:id="rId3"/>
    <p:sldId id="258" r:id="rId4"/>
    <p:sldId id="263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55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142984"/>
            <a:ext cx="7181872" cy="2057416"/>
          </a:xfrm>
        </p:spPr>
        <p:txBody>
          <a:bodyPr>
            <a:normAutofit/>
          </a:bodyPr>
          <a:lstStyle/>
          <a:p>
            <a:r>
              <a:rPr lang="uk-UA" dirty="0" smtClean="0"/>
              <a:t>Презентація на тему: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,,Біосфера,,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00232" y="4000504"/>
            <a:ext cx="4395790" cy="1623574"/>
          </a:xfrm>
        </p:spPr>
        <p:txBody>
          <a:bodyPr/>
          <a:lstStyle/>
          <a:p>
            <a:r>
              <a:rPr lang="uk-UA" dirty="0" smtClean="0"/>
              <a:t>Підготувала </a:t>
            </a:r>
          </a:p>
          <a:p>
            <a:r>
              <a:rPr lang="uk-UA" dirty="0" smtClean="0"/>
              <a:t>у</a:t>
            </a:r>
            <a:r>
              <a:rPr lang="uk-UA" dirty="0" smtClean="0"/>
              <a:t>чениця 6-А класу </a:t>
            </a:r>
          </a:p>
          <a:p>
            <a:r>
              <a:rPr lang="uk-UA" dirty="0" smtClean="0"/>
              <a:t>Сорока Надія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000" dirty="0" smtClean="0">
                <a:solidFill>
                  <a:srgbClr val="00B050"/>
                </a:solidFill>
              </a:rPr>
              <a:t>Біосфера-оболонка нашого життя.</a:t>
            </a:r>
            <a:br>
              <a:rPr lang="uk-UA" sz="2000" dirty="0" smtClean="0">
                <a:solidFill>
                  <a:srgbClr val="00B050"/>
                </a:solidFill>
              </a:rPr>
            </a:br>
            <a:r>
              <a:rPr lang="uk-UA" sz="2000" dirty="0" smtClean="0">
                <a:solidFill>
                  <a:srgbClr val="00B050"/>
                </a:solidFill>
              </a:rPr>
              <a:t> </a:t>
            </a: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ru-RU" sz="1800" dirty="0" err="1" smtClean="0">
                <a:solidFill>
                  <a:srgbClr val="92D050"/>
                </a:solidFill>
              </a:rPr>
              <a:t>Біосфера</a:t>
            </a:r>
            <a:r>
              <a:rPr lang="ru-RU" sz="1800" dirty="0" smtClean="0">
                <a:solidFill>
                  <a:srgbClr val="92D050"/>
                </a:solidFill>
              </a:rPr>
              <a:t> — </a:t>
            </a:r>
            <a:r>
              <a:rPr lang="ru-RU" sz="1800" dirty="0" err="1" smtClean="0">
                <a:solidFill>
                  <a:srgbClr val="92D050"/>
                </a:solidFill>
              </a:rPr>
              <a:t>це</a:t>
            </a:r>
            <a:r>
              <a:rPr lang="ru-RU" sz="1800" dirty="0" smtClean="0">
                <a:solidFill>
                  <a:srgbClr val="92D050"/>
                </a:solidFill>
              </a:rPr>
              <a:t> </a:t>
            </a:r>
            <a:r>
              <a:rPr lang="ru-RU" sz="1800" dirty="0" err="1" smtClean="0">
                <a:solidFill>
                  <a:srgbClr val="92D050"/>
                </a:solidFill>
              </a:rPr>
              <a:t>загально</a:t>
            </a:r>
            <a:r>
              <a:rPr lang="ru-RU" sz="1800" dirty="0" smtClean="0">
                <a:solidFill>
                  <a:srgbClr val="92D050"/>
                </a:solidFill>
              </a:rPr>
              <a:t> </a:t>
            </a:r>
            <a:r>
              <a:rPr lang="ru-RU" sz="1800" dirty="0" err="1" smtClean="0">
                <a:solidFill>
                  <a:srgbClr val="92D050"/>
                </a:solidFill>
              </a:rPr>
              <a:t>планетна</a:t>
            </a:r>
            <a:r>
              <a:rPr lang="ru-RU" sz="1800" dirty="0" smtClean="0">
                <a:solidFill>
                  <a:srgbClr val="92D050"/>
                </a:solidFill>
              </a:rPr>
              <a:t> </a:t>
            </a:r>
            <a:r>
              <a:rPr lang="ru-RU" sz="1800" dirty="0" err="1" smtClean="0">
                <a:solidFill>
                  <a:srgbClr val="92D050"/>
                </a:solidFill>
              </a:rPr>
              <a:t>оболонка</a:t>
            </a:r>
            <a:r>
              <a:rPr lang="ru-RU" sz="1800" dirty="0" smtClean="0">
                <a:solidFill>
                  <a:srgbClr val="92D050"/>
                </a:solidFill>
              </a:rPr>
              <a:t>, </a:t>
            </a:r>
            <a:r>
              <a:rPr lang="ru-RU" sz="1800" dirty="0" err="1" smtClean="0">
                <a:solidFill>
                  <a:srgbClr val="92D050"/>
                </a:solidFill>
              </a:rPr>
              <a:t>її</a:t>
            </a:r>
            <a:r>
              <a:rPr lang="ru-RU" sz="1800" dirty="0" smtClean="0">
                <a:solidFill>
                  <a:srgbClr val="92D050"/>
                </a:solidFill>
              </a:rPr>
              <a:t> склад  </a:t>
            </a:r>
            <a:r>
              <a:rPr lang="ru-RU" sz="1800" dirty="0" err="1" smtClean="0">
                <a:solidFill>
                  <a:srgbClr val="92D050"/>
                </a:solidFill>
              </a:rPr>
              <a:t>це</a:t>
            </a:r>
            <a:r>
              <a:rPr lang="ru-RU" sz="1800" dirty="0" smtClean="0">
                <a:solidFill>
                  <a:srgbClr val="92D050"/>
                </a:solidFill>
              </a:rPr>
              <a:t> вся </a:t>
            </a:r>
            <a:r>
              <a:rPr lang="ru-RU" sz="1800" dirty="0" err="1" smtClean="0">
                <a:solidFill>
                  <a:srgbClr val="92D050"/>
                </a:solidFill>
              </a:rPr>
              <a:t>сукупність</a:t>
            </a:r>
            <a:r>
              <a:rPr lang="ru-RU" sz="1800" dirty="0" smtClean="0">
                <a:solidFill>
                  <a:srgbClr val="92D050"/>
                </a:solidFill>
              </a:rPr>
              <a:t> </a:t>
            </a:r>
            <a:r>
              <a:rPr lang="ru-RU" sz="1800" dirty="0" err="1" smtClean="0">
                <a:solidFill>
                  <a:srgbClr val="92D050"/>
                </a:solidFill>
              </a:rPr>
              <a:t>живих</a:t>
            </a:r>
            <a:r>
              <a:rPr lang="ru-RU" sz="1800" dirty="0" smtClean="0">
                <a:solidFill>
                  <a:srgbClr val="92D050"/>
                </a:solidFill>
              </a:rPr>
              <a:t> </a:t>
            </a:r>
            <a:r>
              <a:rPr lang="ru-RU" sz="1800" dirty="0" err="1" smtClean="0">
                <a:solidFill>
                  <a:srgbClr val="92D050"/>
                </a:solidFill>
              </a:rPr>
              <a:t>організмів</a:t>
            </a:r>
            <a:r>
              <a:rPr lang="ru-RU" sz="1800" dirty="0" smtClean="0">
                <a:solidFill>
                  <a:srgbClr val="92D050"/>
                </a:solidFill>
              </a:rPr>
              <a:t> на </a:t>
            </a:r>
            <a:r>
              <a:rPr lang="ru-RU" sz="1800" dirty="0" err="1" smtClean="0">
                <a:solidFill>
                  <a:srgbClr val="92D050"/>
                </a:solidFill>
              </a:rPr>
              <a:t>Землі</a:t>
            </a:r>
            <a:r>
              <a:rPr lang="ru-RU" sz="1800" dirty="0" smtClean="0">
                <a:solidFill>
                  <a:srgbClr val="92D050"/>
                </a:solidFill>
              </a:rPr>
              <a:t>. </a:t>
            </a:r>
            <a:r>
              <a:rPr lang="ru-RU" sz="1800" dirty="0" err="1" smtClean="0">
                <a:solidFill>
                  <a:srgbClr val="92D050"/>
                </a:solidFill>
              </a:rPr>
              <a:t>Біосфера</a:t>
            </a:r>
            <a:r>
              <a:rPr lang="ru-RU" sz="1800" dirty="0" smtClean="0">
                <a:solidFill>
                  <a:srgbClr val="92D050"/>
                </a:solidFill>
              </a:rPr>
              <a:t> </a:t>
            </a:r>
            <a:r>
              <a:rPr lang="ru-RU" sz="1800" dirty="0" err="1" smtClean="0">
                <a:solidFill>
                  <a:srgbClr val="92D050"/>
                </a:solidFill>
              </a:rPr>
              <a:t>виникла</a:t>
            </a:r>
            <a:r>
              <a:rPr lang="ru-RU" sz="1800" dirty="0" smtClean="0">
                <a:solidFill>
                  <a:srgbClr val="92D050"/>
                </a:solidFill>
              </a:rPr>
              <a:t> </a:t>
            </a:r>
            <a:r>
              <a:rPr lang="ru-RU" sz="1800" dirty="0" err="1" smtClean="0">
                <a:solidFill>
                  <a:srgbClr val="92D050"/>
                </a:solidFill>
              </a:rPr>
              <a:t>близько</a:t>
            </a:r>
            <a:r>
              <a:rPr lang="ru-RU" sz="1800" dirty="0" smtClean="0">
                <a:solidFill>
                  <a:srgbClr val="92D050"/>
                </a:solidFill>
              </a:rPr>
              <a:t> 3,5 </a:t>
            </a:r>
            <a:r>
              <a:rPr lang="ru-RU" sz="1800" dirty="0" err="1" smtClean="0">
                <a:solidFill>
                  <a:srgbClr val="92D050"/>
                </a:solidFill>
              </a:rPr>
              <a:t>млрд</a:t>
            </a:r>
            <a:r>
              <a:rPr lang="ru-RU" sz="1800" dirty="0" smtClean="0">
                <a:solidFill>
                  <a:srgbClr val="92D050"/>
                </a:solidFill>
              </a:rPr>
              <a:t> </a:t>
            </a:r>
            <a:r>
              <a:rPr lang="ru-RU" sz="1800" dirty="0" err="1" smtClean="0">
                <a:solidFill>
                  <a:srgbClr val="92D050"/>
                </a:solidFill>
              </a:rPr>
              <a:t>років</a:t>
            </a:r>
            <a:r>
              <a:rPr lang="ru-RU" sz="1800" dirty="0" smtClean="0">
                <a:solidFill>
                  <a:srgbClr val="92D050"/>
                </a:solidFill>
              </a:rPr>
              <a:t> тому. </a:t>
            </a:r>
            <a:endParaRPr lang="ru-RU" sz="1800" dirty="0">
              <a:solidFill>
                <a:srgbClr val="92D050"/>
              </a:solidFill>
            </a:endParaRPr>
          </a:p>
        </p:txBody>
      </p:sp>
      <p:pic>
        <p:nvPicPr>
          <p:cNvPr id="4" name="Содержимое 3" descr="images (1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2000240"/>
            <a:ext cx="5000660" cy="3750495"/>
          </a:xfrm>
        </p:spPr>
      </p:pic>
    </p:spTree>
  </p:cSld>
  <p:clrMapOvr>
    <a:masterClrMapping/>
  </p:clrMapOvr>
  <p:transition spd="slow" advTm="140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715304" cy="1071546"/>
          </a:xfrm>
        </p:spPr>
        <p:txBody>
          <a:bodyPr>
            <a:normAutofit/>
          </a:bodyPr>
          <a:lstStyle/>
          <a:p>
            <a:r>
              <a:rPr lang="uk-UA" sz="2000" dirty="0" smtClean="0"/>
              <a:t>Біосфера-це наше життя…Її треба берегти,бо всі тварини,рослини живуть з допомогою біосфери!</a:t>
            </a:r>
            <a:endParaRPr lang="ru-RU" sz="2000" dirty="0"/>
          </a:p>
        </p:txBody>
      </p:sp>
      <p:pic>
        <p:nvPicPr>
          <p:cNvPr id="4" name="Содержимое 3" descr="images (1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214422"/>
            <a:ext cx="5027636" cy="5027636"/>
          </a:xfrm>
        </p:spPr>
      </p:pic>
    </p:spTree>
  </p:cSld>
  <p:clrMapOvr>
    <a:masterClrMapping/>
  </p:clrMapOvr>
  <p:transition advTm="1640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28670"/>
            <a:ext cx="8358246" cy="1857388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1071538" y="642918"/>
            <a:ext cx="7858180" cy="250033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4000" b="1" dirty="0" smtClean="0">
                <a:solidFill>
                  <a:srgbClr val="FFFFFF"/>
                </a:solidFill>
              </a:rPr>
              <a:t>. </a:t>
            </a:r>
          </a:p>
        </p:txBody>
      </p:sp>
      <p:pic>
        <p:nvPicPr>
          <p:cNvPr id="7" name="Рисунок 6" descr="Рисунок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2908" y="-214338"/>
            <a:ext cx="9144001" cy="671514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85720" y="500043"/>
            <a:ext cx="864399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 </a:t>
            </a:r>
            <a:r>
              <a:rPr lang="uk-UA" sz="2800" dirty="0" smtClean="0">
                <a:solidFill>
                  <a:srgbClr val="C00000"/>
                </a:solidFill>
              </a:rPr>
              <a:t>Як наша держава допомагає біосфері</a:t>
            </a:r>
            <a:r>
              <a:rPr lang="uk-UA" dirty="0" smtClean="0">
                <a:solidFill>
                  <a:srgbClr val="C00000"/>
                </a:solidFill>
              </a:rPr>
              <a:t/>
            </a:r>
            <a:br>
              <a:rPr lang="uk-UA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В </a:t>
            </a:r>
            <a:r>
              <a:rPr lang="ru-RU" b="1" dirty="0" err="1" smtClean="0">
                <a:solidFill>
                  <a:srgbClr val="C00000"/>
                </a:solidFill>
              </a:rPr>
              <a:t>Україні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охороною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біосфери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опікуються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спеціальні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організації</a:t>
            </a:r>
            <a:r>
              <a:rPr lang="ru-RU" b="1" dirty="0" smtClean="0">
                <a:solidFill>
                  <a:srgbClr val="C00000"/>
                </a:solidFill>
              </a:rPr>
              <a:t> та установи, видано </a:t>
            </a:r>
            <a:r>
              <a:rPr lang="ru-RU" b="1" dirty="0" err="1" smtClean="0">
                <a:solidFill>
                  <a:srgbClr val="C00000"/>
                </a:solidFill>
              </a:rPr>
              <a:t>укази</a:t>
            </a:r>
            <a:r>
              <a:rPr lang="ru-RU" b="1" dirty="0" smtClean="0">
                <a:solidFill>
                  <a:srgbClr val="C00000"/>
                </a:solidFill>
              </a:rPr>
              <a:t> про </a:t>
            </a:r>
            <a:r>
              <a:rPr lang="ru-RU" b="1" dirty="0" err="1" smtClean="0">
                <a:solidFill>
                  <a:srgbClr val="C00000"/>
                </a:solidFill>
              </a:rPr>
              <a:t>охорону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повітря</a:t>
            </a:r>
            <a:r>
              <a:rPr lang="ru-RU" b="1" dirty="0" smtClean="0">
                <a:solidFill>
                  <a:srgbClr val="C00000"/>
                </a:solidFill>
              </a:rPr>
              <a:t>, води, </a:t>
            </a:r>
            <a:r>
              <a:rPr lang="ru-RU" b="1" dirty="0" err="1" smtClean="0">
                <a:solidFill>
                  <a:srgbClr val="C00000"/>
                </a:solidFill>
              </a:rPr>
              <a:t>ґрунту</a:t>
            </a:r>
            <a:r>
              <a:rPr lang="ru-RU" b="1" dirty="0" smtClean="0">
                <a:solidFill>
                  <a:srgbClr val="C00000"/>
                </a:solidFill>
              </a:rPr>
              <a:t>, створено </a:t>
            </a:r>
            <a:r>
              <a:rPr lang="ru-RU" b="1" dirty="0" err="1" smtClean="0">
                <a:solidFill>
                  <a:srgbClr val="C00000"/>
                </a:solidFill>
              </a:rPr>
              <a:t>Червону</a:t>
            </a:r>
            <a:r>
              <a:rPr lang="ru-RU" b="1" dirty="0" smtClean="0">
                <a:solidFill>
                  <a:srgbClr val="C00000"/>
                </a:solidFill>
              </a:rPr>
              <a:t> книгу - </a:t>
            </a:r>
            <a:r>
              <a:rPr lang="ru-RU" b="1" dirty="0" err="1" smtClean="0">
                <a:solidFill>
                  <a:srgbClr val="C00000"/>
                </a:solidFill>
              </a:rPr>
              <a:t>природоохоронний</a:t>
            </a:r>
            <a:r>
              <a:rPr lang="ru-RU" b="1" dirty="0" smtClean="0">
                <a:solidFill>
                  <a:srgbClr val="C00000"/>
                </a:solidFill>
              </a:rPr>
              <a:t> документ державного </a:t>
            </a:r>
            <a:r>
              <a:rPr lang="ru-RU" b="1" dirty="0" err="1" smtClean="0">
                <a:solidFill>
                  <a:srgbClr val="C00000"/>
                </a:solidFill>
              </a:rPr>
              <a:t>значення</a:t>
            </a:r>
            <a:r>
              <a:rPr lang="ru-RU" b="1" dirty="0" smtClean="0">
                <a:solidFill>
                  <a:srgbClr val="C00000"/>
                </a:solidFill>
              </a:rPr>
              <a:t>. </a:t>
            </a:r>
            <a:endParaRPr lang="ru-RU" dirty="0">
              <a:solidFill>
                <a:srgbClr val="C0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215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58204" cy="1917728"/>
          </a:xfrm>
        </p:spPr>
        <p:txBody>
          <a:bodyPr>
            <a:noAutofit/>
          </a:bodyPr>
          <a:lstStyle/>
          <a:p>
            <a:r>
              <a:rPr lang="uk-UA" sz="1800" dirty="0" smtClean="0">
                <a:solidFill>
                  <a:srgbClr val="00B050"/>
                </a:solidFill>
              </a:rPr>
              <a:t>Ліс-це земля,що засаджена деревами.</a:t>
            </a:r>
            <a:r>
              <a:rPr lang="ru-RU" sz="1800" dirty="0" smtClean="0">
                <a:solidFill>
                  <a:srgbClr val="00B050"/>
                </a:solidFill>
              </a:rPr>
              <a:t> 20 </a:t>
            </a:r>
            <a:r>
              <a:rPr lang="ru-RU" sz="1800" dirty="0" err="1" smtClean="0">
                <a:solidFill>
                  <a:srgbClr val="00B050"/>
                </a:solidFill>
              </a:rPr>
              <a:t>березня</a:t>
            </a:r>
            <a:r>
              <a:rPr lang="ru-RU" sz="1800" dirty="0" smtClean="0">
                <a:solidFill>
                  <a:srgbClr val="00B050"/>
                </a:solidFill>
              </a:rPr>
              <a:t> в </a:t>
            </a:r>
            <a:r>
              <a:rPr lang="ru-RU" sz="1800" dirty="0" err="1" smtClean="0">
                <a:solidFill>
                  <a:srgbClr val="00B050"/>
                </a:solidFill>
              </a:rPr>
              <a:t>усьому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світі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відзначається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Міжнародний</a:t>
            </a:r>
            <a:r>
              <a:rPr lang="ru-RU" sz="1800" dirty="0" smtClean="0">
                <a:solidFill>
                  <a:srgbClr val="00B050"/>
                </a:solidFill>
              </a:rPr>
              <a:t> день </a:t>
            </a:r>
            <a:r>
              <a:rPr lang="ru-RU" sz="1800" dirty="0" err="1" smtClean="0">
                <a:solidFill>
                  <a:srgbClr val="00B050"/>
                </a:solidFill>
              </a:rPr>
              <a:t>лісу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або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Всесвітній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день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захисту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лісів</a:t>
            </a:r>
            <a:r>
              <a:rPr lang="ru-RU" sz="1800" dirty="0" smtClean="0">
                <a:solidFill>
                  <a:srgbClr val="00B050"/>
                </a:solidFill>
              </a:rPr>
              <a:t>, </a:t>
            </a:r>
            <a:r>
              <a:rPr lang="ru-RU" sz="1800" dirty="0" err="1" smtClean="0">
                <a:solidFill>
                  <a:srgbClr val="00B050"/>
                </a:solidFill>
              </a:rPr>
              <a:t>який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був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заснований</a:t>
            </a:r>
            <a:r>
              <a:rPr lang="ru-RU" sz="1800" dirty="0" smtClean="0">
                <a:solidFill>
                  <a:srgbClr val="00B050"/>
                </a:solidFill>
              </a:rPr>
              <a:t> в 1971 </a:t>
            </a:r>
            <a:r>
              <a:rPr lang="ru-RU" sz="1800" dirty="0" err="1" smtClean="0">
                <a:solidFill>
                  <a:srgbClr val="00B050"/>
                </a:solidFill>
              </a:rPr>
              <a:t>році.Ліс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дає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велику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користь</a:t>
            </a:r>
            <a:r>
              <a:rPr lang="ru-RU" sz="1800" dirty="0" smtClean="0">
                <a:solidFill>
                  <a:srgbClr val="00B050"/>
                </a:solidFill>
              </a:rPr>
              <a:t> для </a:t>
            </a:r>
            <a:r>
              <a:rPr lang="ru-RU" sz="1800" dirty="0" err="1" smtClean="0">
                <a:solidFill>
                  <a:srgbClr val="00B050"/>
                </a:solidFill>
              </a:rPr>
              <a:t>людства.Для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збереження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лісу</a:t>
            </a:r>
            <a:r>
              <a:rPr lang="ru-RU" sz="1800" dirty="0" smtClean="0">
                <a:solidFill>
                  <a:srgbClr val="00B050"/>
                </a:solidFill>
              </a:rPr>
              <a:t> людям треба:</a:t>
            </a:r>
            <a:br>
              <a:rPr lang="ru-RU" sz="1800" dirty="0" smtClean="0">
                <a:solidFill>
                  <a:srgbClr val="00B050"/>
                </a:solidFill>
              </a:rPr>
            </a:br>
            <a:r>
              <a:rPr lang="ru-RU" sz="1800" dirty="0" err="1" smtClean="0">
                <a:solidFill>
                  <a:srgbClr val="00B050"/>
                </a:solidFill>
              </a:rPr>
              <a:t>♦Не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псувати,а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навпаки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засаджувати</a:t>
            </a:r>
            <a:r>
              <a:rPr lang="ru-RU" sz="1800" dirty="0" smtClean="0">
                <a:solidFill>
                  <a:srgbClr val="00B050"/>
                </a:solidFill>
              </a:rPr>
              <a:t> дерева;</a:t>
            </a:r>
            <a:br>
              <a:rPr lang="ru-RU" sz="1800" dirty="0" smtClean="0">
                <a:solidFill>
                  <a:srgbClr val="00B050"/>
                </a:solidFill>
              </a:rPr>
            </a:br>
            <a:r>
              <a:rPr lang="ru-RU" sz="1800" dirty="0" err="1" smtClean="0">
                <a:solidFill>
                  <a:srgbClr val="00B050"/>
                </a:solidFill>
              </a:rPr>
              <a:t>♦Уникати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пожеж</a:t>
            </a:r>
            <a:r>
              <a:rPr lang="ru-RU" sz="1800" dirty="0" smtClean="0">
                <a:solidFill>
                  <a:srgbClr val="00B050"/>
                </a:solidFill>
              </a:rPr>
              <a:t>;</a:t>
            </a:r>
            <a:br>
              <a:rPr lang="ru-RU" sz="1800" dirty="0" smtClean="0">
                <a:solidFill>
                  <a:srgbClr val="00B050"/>
                </a:solidFill>
              </a:rPr>
            </a:br>
            <a:r>
              <a:rPr lang="ru-RU" sz="1800" dirty="0" err="1" smtClean="0">
                <a:solidFill>
                  <a:srgbClr val="00B050"/>
                </a:solidFill>
              </a:rPr>
              <a:t>♦Не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вбивати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мешканців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лісу,бо</a:t>
            </a:r>
            <a:r>
              <a:rPr lang="ru-RU" sz="1800" dirty="0" smtClean="0">
                <a:solidFill>
                  <a:srgbClr val="00B050"/>
                </a:solidFill>
              </a:rPr>
              <a:t> вони </a:t>
            </a:r>
            <a:r>
              <a:rPr lang="ru-RU" sz="1800" dirty="0" err="1" smtClean="0">
                <a:solidFill>
                  <a:srgbClr val="00B050"/>
                </a:solidFill>
              </a:rPr>
              <a:t>несуть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велику</a:t>
            </a:r>
            <a:r>
              <a:rPr lang="ru-RU" sz="1800" dirty="0" smtClean="0">
                <a:solidFill>
                  <a:srgbClr val="00B050"/>
                </a:solidFill>
              </a:rPr>
              <a:t> </a:t>
            </a:r>
            <a:r>
              <a:rPr lang="ru-RU" sz="1800" dirty="0" err="1" smtClean="0">
                <a:solidFill>
                  <a:srgbClr val="00B050"/>
                </a:solidFill>
              </a:rPr>
              <a:t>користь</a:t>
            </a:r>
            <a:r>
              <a:rPr lang="ru-RU" sz="1800" dirty="0" smtClean="0">
                <a:solidFill>
                  <a:srgbClr val="00B050"/>
                </a:solidFill>
              </a:rPr>
              <a:t>.</a:t>
            </a:r>
            <a:br>
              <a:rPr lang="ru-RU" sz="1800" dirty="0" smtClean="0">
                <a:solidFill>
                  <a:srgbClr val="00B050"/>
                </a:solidFill>
              </a:rPr>
            </a:br>
            <a:endParaRPr lang="ru-RU" sz="1800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200px-Buchenwald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flipH="1">
            <a:off x="0" y="2714620"/>
            <a:ext cx="2571736" cy="4143380"/>
          </a:xfrm>
        </p:spPr>
      </p:pic>
      <p:pic>
        <p:nvPicPr>
          <p:cNvPr id="5" name="Рисунок 4" descr="big_3177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71736" y="2643182"/>
            <a:ext cx="3786214" cy="4214818"/>
          </a:xfrm>
          <a:prstGeom prst="rect">
            <a:avLst/>
          </a:prstGeom>
        </p:spPr>
      </p:pic>
      <p:pic>
        <p:nvPicPr>
          <p:cNvPr id="6" name="Рисунок 5" descr="M28a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5074" y="2571744"/>
            <a:ext cx="2928926" cy="4286256"/>
          </a:xfrm>
          <a:prstGeom prst="rect">
            <a:avLst/>
          </a:prstGeom>
        </p:spPr>
      </p:pic>
    </p:spTree>
  </p:cSld>
  <p:clrMapOvr>
    <a:masterClrMapping/>
  </p:clrMapOvr>
  <p:transition advTm="1460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58204" cy="2489232"/>
          </a:xfrm>
        </p:spPr>
        <p:txBody>
          <a:bodyPr>
            <a:normAutofit fontScale="90000"/>
          </a:bodyPr>
          <a:lstStyle/>
          <a:p>
            <a:r>
              <a:rPr lang="uk-UA" sz="2000" dirty="0" smtClean="0">
                <a:solidFill>
                  <a:srgbClr val="0070C0"/>
                </a:solidFill>
              </a:rPr>
              <a:t>Водойми-це створені людиною або зроблені природою води.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smtClean="0">
                <a:solidFill>
                  <a:srgbClr val="0070C0"/>
                </a:solidFill>
              </a:rPr>
              <a:t>Водойми це озера,ріки,болота,</a:t>
            </a:r>
            <a:r>
              <a:rPr lang="uk-UA" sz="2000" dirty="0" err="1" smtClean="0">
                <a:solidFill>
                  <a:srgbClr val="0070C0"/>
                </a:solidFill>
              </a:rPr>
              <a:t>канали.Кожна</a:t>
            </a:r>
            <a:r>
              <a:rPr lang="uk-UA" sz="2000" dirty="0" smtClean="0">
                <a:solidFill>
                  <a:srgbClr val="0070C0"/>
                </a:solidFill>
              </a:rPr>
              <a:t> з цих назв має значення для </a:t>
            </a:r>
            <a:r>
              <a:rPr lang="uk-UA" sz="2000" dirty="0" err="1" smtClean="0">
                <a:solidFill>
                  <a:srgbClr val="0070C0"/>
                </a:solidFill>
              </a:rPr>
              <a:t>людини.Завдяки</a:t>
            </a:r>
            <a:r>
              <a:rPr lang="uk-UA" sz="2000" dirty="0" smtClean="0">
                <a:solidFill>
                  <a:srgbClr val="0070C0"/>
                </a:solidFill>
              </a:rPr>
              <a:t> їм ми маємо </a:t>
            </a:r>
            <a:r>
              <a:rPr lang="uk-UA" sz="2000" dirty="0" err="1" smtClean="0">
                <a:solidFill>
                  <a:srgbClr val="0070C0"/>
                </a:solidFill>
              </a:rPr>
              <a:t>воду.Для</a:t>
            </a:r>
            <a:r>
              <a:rPr lang="uk-UA" sz="2000" dirty="0" smtClean="0">
                <a:solidFill>
                  <a:srgbClr val="0070C0"/>
                </a:solidFill>
              </a:rPr>
              <a:t> того щоб зберегти воду нам треба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err="1" smtClean="0">
                <a:solidFill>
                  <a:srgbClr val="0070C0"/>
                </a:solidFill>
              </a:rPr>
              <a:t>♦очищати</a:t>
            </a:r>
            <a:r>
              <a:rPr lang="uk-UA" sz="2000" dirty="0" smtClean="0">
                <a:solidFill>
                  <a:srgbClr val="0070C0"/>
                </a:solidFill>
              </a:rPr>
              <a:t> воду;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err="1" smtClean="0">
                <a:solidFill>
                  <a:srgbClr val="0070C0"/>
                </a:solidFill>
              </a:rPr>
              <a:t>♦оберігати</a:t>
            </a:r>
            <a:r>
              <a:rPr lang="uk-UA" sz="2000" dirty="0" smtClean="0">
                <a:solidFill>
                  <a:srgbClr val="0070C0"/>
                </a:solidFill>
              </a:rPr>
              <a:t> її від шкідливих речовин(бензин,нафта…)</a:t>
            </a:r>
            <a:br>
              <a:rPr lang="uk-UA" sz="2000" dirty="0" smtClean="0">
                <a:solidFill>
                  <a:srgbClr val="0070C0"/>
                </a:solidFill>
              </a:rPr>
            </a:br>
            <a:r>
              <a:rPr lang="uk-UA" sz="2000" dirty="0" err="1" smtClean="0">
                <a:solidFill>
                  <a:srgbClr val="0070C0"/>
                </a:solidFill>
              </a:rPr>
              <a:t>♦слідкувати</a:t>
            </a:r>
            <a:r>
              <a:rPr lang="uk-UA" sz="2000" dirty="0" smtClean="0">
                <a:solidFill>
                  <a:srgbClr val="0070C0"/>
                </a:solidFill>
              </a:rPr>
              <a:t> за рівнем води.</a:t>
            </a:r>
            <a:r>
              <a:rPr lang="uk-UA" sz="2400" dirty="0" smtClean="0">
                <a:solidFill>
                  <a:srgbClr val="0070C0"/>
                </a:solidFill>
              </a:rPr>
              <a:t/>
            </a:r>
            <a:br>
              <a:rPr lang="uk-UA" sz="2400" dirty="0" smtClean="0">
                <a:solidFill>
                  <a:srgbClr val="0070C0"/>
                </a:solidFill>
              </a:rPr>
            </a:br>
            <a:r>
              <a:rPr lang="uk-UA" sz="2400" dirty="0" smtClean="0">
                <a:solidFill>
                  <a:srgbClr val="0070C0"/>
                </a:solidFill>
              </a:rPr>
              <a:t/>
            </a:r>
            <a:br>
              <a:rPr lang="uk-UA" sz="2400" dirty="0" smtClean="0">
                <a:solidFill>
                  <a:srgbClr val="0070C0"/>
                </a:solidFill>
              </a:rPr>
            </a:br>
            <a:r>
              <a:rPr lang="uk-UA" sz="2400" dirty="0" smtClean="0">
                <a:solidFill>
                  <a:srgbClr val="0070C0"/>
                </a:solidFill>
              </a:rPr>
              <a:t/>
            </a:r>
            <a:br>
              <a:rPr lang="uk-UA" sz="2400" dirty="0" smtClean="0">
                <a:solidFill>
                  <a:srgbClr val="0070C0"/>
                </a:solidFill>
              </a:rPr>
            </a:b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6" name="Содержимое 5" descr="images (1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3286124"/>
            <a:ext cx="4357718" cy="3018123"/>
          </a:xfr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115328" cy="86752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    </a:t>
            </a:r>
            <a:r>
              <a:rPr lang="ru-RU" sz="3600" dirty="0" err="1" smtClean="0"/>
              <a:t>Береж</a:t>
            </a:r>
            <a:r>
              <a:rPr lang="uk-UA" sz="3600" dirty="0" err="1" smtClean="0"/>
              <a:t>іть</a:t>
            </a:r>
            <a:r>
              <a:rPr lang="uk-UA" sz="3600" dirty="0" smtClean="0"/>
              <a:t> природу,вона у нас одна</a:t>
            </a:r>
            <a:r>
              <a:rPr lang="uk-UA" dirty="0" smtClean="0"/>
              <a:t>!</a:t>
            </a:r>
            <a:endParaRPr lang="ru-RU" dirty="0"/>
          </a:p>
        </p:txBody>
      </p:sp>
      <p:pic>
        <p:nvPicPr>
          <p:cNvPr id="6" name="Содержимое 5" descr="images (18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857364"/>
            <a:ext cx="6143668" cy="3929090"/>
          </a:xfr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</TotalTime>
  <Words>85</Words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Презентація на тему:     ,,Біосфера,,</vt:lpstr>
      <vt:lpstr>Біосфера-оболонка нашого життя.   Біосфера — це загально планетна оболонка, її склад  це вся сукупність живих організмів на Землі. Біосфера виникла близько 3,5 млрд років тому. </vt:lpstr>
      <vt:lpstr>Біосфера-це наше життя…Її треба берегти,бо всі тварини,рослини живуть з допомогою біосфери!</vt:lpstr>
      <vt:lpstr> </vt:lpstr>
      <vt:lpstr>Ліс-це земля,що засаджена деревами. 20 березня в усьому світі відзначається Міжнародний день лісу або Всесвітній день захисту лісів, який був заснований в 1971 році.Ліс дає велику користь для людства.Для збереження лісу людям треба: ♦Не псувати,а навпаки засаджувати дерева; ♦Уникати пожеж; ♦Не вбивати мешканців лісу,бо вони несуть велику користь. </vt:lpstr>
      <vt:lpstr>Водойми-це створені людиною або зроблені природою води. Водойми це озера,ріки,болота,канали.Кожна з цих назв має значення для людини.Завдяки їм ми маємо воду.Для того щоб зберегти воду нам треба ♦очищати воду; ♦оберігати її від шкідливих речовин(бензин,нафта…) ♦слідкувати за рівнем води.   </vt:lpstr>
      <vt:lpstr>    Бережіть природу,вона у нас одна!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Славик</dc:creator>
  <cp:lastModifiedBy>Славик</cp:lastModifiedBy>
  <cp:revision>20</cp:revision>
  <dcterms:created xsi:type="dcterms:W3CDTF">2013-04-11T18:43:55Z</dcterms:created>
  <dcterms:modified xsi:type="dcterms:W3CDTF">2013-04-13T19:00:32Z</dcterms:modified>
</cp:coreProperties>
</file>