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A46"/>
    <a:srgbClr val="FF0066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B1A22-677D-4878-9D0E-0A01F01510C4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7F2C8BB-FFDB-4EE4-8CBB-80F8471644C8}" type="pres">
      <dgm:prSet presAssocID="{C20B1A22-677D-4878-9D0E-0A01F01510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6B1D51AC-1ED3-40AC-8AC2-AE8DBDA31ABB}" type="presOf" srcId="{C20B1A22-677D-4878-9D0E-0A01F01510C4}" destId="{A7F2C8BB-FFDB-4EE4-8CBB-80F8471644C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15670-C24B-4919-B5EB-65F0543B2B66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906E353-26E5-4304-86F9-14D7E55E23F8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32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Добрива</a:t>
          </a:r>
          <a:endParaRPr lang="uk-UA" sz="32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2636D97-8A2B-47C2-802C-BC3D52F47493}" type="parTrans" cxnId="{D036BFF2-995B-42A7-90A1-007BE26D36E9}">
      <dgm:prSet/>
      <dgm:spPr/>
      <dgm:t>
        <a:bodyPr/>
        <a:lstStyle/>
        <a:p>
          <a:endParaRPr lang="uk-UA"/>
        </a:p>
      </dgm:t>
    </dgm:pt>
    <dgm:pt modelId="{AD9293EE-0A46-4ADB-A03F-C31A443BEBE8}" type="sibTrans" cxnId="{D036BFF2-995B-42A7-90A1-007BE26D36E9}">
      <dgm:prSet/>
      <dgm:spPr/>
      <dgm:t>
        <a:bodyPr/>
        <a:lstStyle/>
        <a:p>
          <a:endParaRPr lang="uk-UA"/>
        </a:p>
      </dgm:t>
    </dgm:pt>
    <dgm:pt modelId="{ADE4A553-E4DA-42A6-8A29-ACD562B548D6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45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Мінеральні</a:t>
          </a:r>
          <a:endParaRPr lang="uk-UA" sz="245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1AEA5C2-B872-4BBE-9E94-41F2877B8681}" type="parTrans" cxnId="{D0246231-0A15-451B-A4AC-5A2D865A6591}">
      <dgm:prSet/>
      <dgm:spPr/>
      <dgm:t>
        <a:bodyPr/>
        <a:lstStyle/>
        <a:p>
          <a:endParaRPr lang="uk-UA"/>
        </a:p>
      </dgm:t>
    </dgm:pt>
    <dgm:pt modelId="{1E977749-58F5-48AF-A1F1-79455C7F129C}" type="sibTrans" cxnId="{D0246231-0A15-451B-A4AC-5A2D865A6591}">
      <dgm:prSet/>
      <dgm:spPr/>
      <dgm:t>
        <a:bodyPr/>
        <a:lstStyle/>
        <a:p>
          <a:endParaRPr lang="uk-UA"/>
        </a:p>
      </dgm:t>
    </dgm:pt>
    <dgm:pt modelId="{495E0067-EC97-4565-9E27-687D9A38C66B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Азотні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FE495DA-D733-44A7-B3DD-3E418DEA3A93}" type="parTrans" cxnId="{B22EACEA-23EB-4F78-9977-A39EF1911DF7}">
      <dgm:prSet/>
      <dgm:spPr/>
      <dgm:t>
        <a:bodyPr/>
        <a:lstStyle/>
        <a:p>
          <a:endParaRPr lang="uk-UA"/>
        </a:p>
      </dgm:t>
    </dgm:pt>
    <dgm:pt modelId="{5A7503BF-6C47-4DB3-93A0-6D151492FB30}" type="sibTrans" cxnId="{B22EACEA-23EB-4F78-9977-A39EF1911DF7}">
      <dgm:prSet/>
      <dgm:spPr/>
      <dgm:t>
        <a:bodyPr/>
        <a:lstStyle/>
        <a:p>
          <a:endParaRPr lang="uk-UA"/>
        </a:p>
      </dgm:t>
    </dgm:pt>
    <dgm:pt modelId="{90C8EA5F-A591-4CF5-B536-1FCB3B5E40A2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Фосфорні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2A21039-424B-4AC7-AC8A-77551D4878ED}" type="parTrans" cxnId="{CF9B3BE8-828B-4E79-B318-FEB3BA74BB03}">
      <dgm:prSet/>
      <dgm:spPr/>
      <dgm:t>
        <a:bodyPr/>
        <a:lstStyle/>
        <a:p>
          <a:endParaRPr lang="uk-UA"/>
        </a:p>
      </dgm:t>
    </dgm:pt>
    <dgm:pt modelId="{A024E7EA-F137-4FC0-8CCA-40D229674229}" type="sibTrans" cxnId="{CF9B3BE8-828B-4E79-B318-FEB3BA74BB03}">
      <dgm:prSet/>
      <dgm:spPr/>
      <dgm:t>
        <a:bodyPr/>
        <a:lstStyle/>
        <a:p>
          <a:endParaRPr lang="uk-UA"/>
        </a:p>
      </dgm:t>
    </dgm:pt>
    <dgm:pt modelId="{7468C1C2-C828-4069-ABB1-3085C8A56068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4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Органо-мінеральні</a:t>
          </a:r>
          <a:endParaRPr lang="uk-UA" sz="24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97F4E1C-26C0-4A7F-B7B7-7E5F7DB5C4FB}" type="parTrans" cxnId="{29973E68-A3BF-4F40-96C2-5222221B5D0C}">
      <dgm:prSet/>
      <dgm:spPr/>
      <dgm:t>
        <a:bodyPr/>
        <a:lstStyle/>
        <a:p>
          <a:endParaRPr lang="uk-UA"/>
        </a:p>
      </dgm:t>
    </dgm:pt>
    <dgm:pt modelId="{68B04365-18FF-4F90-A55D-51FBDAE68233}" type="sibTrans" cxnId="{29973E68-A3BF-4F40-96C2-5222221B5D0C}">
      <dgm:prSet/>
      <dgm:spPr/>
      <dgm:t>
        <a:bodyPr/>
        <a:lstStyle/>
        <a:p>
          <a:endParaRPr lang="uk-UA"/>
        </a:p>
      </dgm:t>
    </dgm:pt>
    <dgm:pt modelId="{FDF4628F-FCA2-41E8-88AE-FC9CDC1750AC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4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Природні (сапропель)</a:t>
          </a:r>
          <a:endParaRPr lang="uk-UA" sz="24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EF69B8-9039-4BBC-B51C-EE1BD93B84A8}" type="parTrans" cxnId="{1D0F4D1E-68F1-44C3-A440-BE9E00F2F1D3}">
      <dgm:prSet/>
      <dgm:spPr/>
      <dgm:t>
        <a:bodyPr/>
        <a:lstStyle/>
        <a:p>
          <a:endParaRPr lang="uk-UA"/>
        </a:p>
      </dgm:t>
    </dgm:pt>
    <dgm:pt modelId="{F87C6C54-2FB9-4F1A-9056-FB724F429DBE}" type="sibTrans" cxnId="{1D0F4D1E-68F1-44C3-A440-BE9E00F2F1D3}">
      <dgm:prSet/>
      <dgm:spPr/>
      <dgm:t>
        <a:bodyPr/>
        <a:lstStyle/>
        <a:p>
          <a:endParaRPr lang="uk-UA"/>
        </a:p>
      </dgm:t>
    </dgm:pt>
    <dgm:pt modelId="{CEA04C62-27C4-44E0-851C-5F9CA005286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Органічні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199F765-F7D2-4394-9FD4-149ED2AB769E}" type="parTrans" cxnId="{1D2D5AA5-7C3B-4055-8B96-A6B123A58B0E}">
      <dgm:prSet/>
      <dgm:spPr/>
      <dgm:t>
        <a:bodyPr/>
        <a:lstStyle/>
        <a:p>
          <a:endParaRPr lang="uk-UA"/>
        </a:p>
      </dgm:t>
    </dgm:pt>
    <dgm:pt modelId="{99695B89-E2EB-4384-8FB5-1B4F80380749}" type="sibTrans" cxnId="{1D2D5AA5-7C3B-4055-8B96-A6B123A58B0E}">
      <dgm:prSet/>
      <dgm:spPr/>
      <dgm:t>
        <a:bodyPr/>
        <a:lstStyle/>
        <a:p>
          <a:endParaRPr lang="uk-UA"/>
        </a:p>
      </dgm:t>
    </dgm:pt>
    <dgm:pt modelId="{1C806B5B-9BB5-4B21-B8BC-D9DDE764FF2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Зелені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1435E4C-5E2C-4A51-B9B7-51546E6C1263}" type="parTrans" cxnId="{DB457A7D-E652-44D6-9E84-EAB2FBAC99D9}">
      <dgm:prSet/>
      <dgm:spPr/>
      <dgm:t>
        <a:bodyPr/>
        <a:lstStyle/>
        <a:p>
          <a:endParaRPr lang="uk-UA"/>
        </a:p>
      </dgm:t>
    </dgm:pt>
    <dgm:pt modelId="{A4A307C2-E797-4FF9-B240-4D8AC2CC0A79}" type="sibTrans" cxnId="{DB457A7D-E652-44D6-9E84-EAB2FBAC99D9}">
      <dgm:prSet/>
      <dgm:spPr/>
      <dgm:t>
        <a:bodyPr/>
        <a:lstStyle/>
        <a:p>
          <a:endParaRPr lang="uk-UA"/>
        </a:p>
      </dgm:t>
    </dgm:pt>
    <dgm:pt modelId="{89284836-DE36-494B-86E6-F27B5B63BDD4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Бактеріальні</a:t>
          </a:r>
          <a:endParaRPr lang="uk-UA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8C09877-7B56-4AAB-87E4-5F61CE0FE4F5}" type="parTrans" cxnId="{F0BC7D78-2EE3-4BA7-91BF-953ABDB0F94B}">
      <dgm:prSet/>
      <dgm:spPr/>
      <dgm:t>
        <a:bodyPr/>
        <a:lstStyle/>
        <a:p>
          <a:endParaRPr lang="uk-UA"/>
        </a:p>
      </dgm:t>
    </dgm:pt>
    <dgm:pt modelId="{EADBEFE8-209A-48F6-8B95-039F26C81BBD}" type="sibTrans" cxnId="{F0BC7D78-2EE3-4BA7-91BF-953ABDB0F94B}">
      <dgm:prSet/>
      <dgm:spPr/>
      <dgm:t>
        <a:bodyPr/>
        <a:lstStyle/>
        <a:p>
          <a:endParaRPr lang="uk-UA"/>
        </a:p>
      </dgm:t>
    </dgm:pt>
    <dgm:pt modelId="{417CCA81-E09A-435F-8F3A-807692C26CEC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Калійні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2B0D051-9FA7-4971-B57B-4AD561180A57}" type="parTrans" cxnId="{7B70EFEC-270C-47F8-BF9F-246431569780}">
      <dgm:prSet/>
      <dgm:spPr/>
      <dgm:t>
        <a:bodyPr/>
        <a:lstStyle/>
        <a:p>
          <a:endParaRPr lang="uk-UA"/>
        </a:p>
      </dgm:t>
    </dgm:pt>
    <dgm:pt modelId="{EB15C0B2-F224-459E-A214-D929942CB481}" type="sibTrans" cxnId="{7B70EFEC-270C-47F8-BF9F-246431569780}">
      <dgm:prSet/>
      <dgm:spPr/>
      <dgm:t>
        <a:bodyPr/>
        <a:lstStyle/>
        <a:p>
          <a:endParaRPr lang="uk-UA"/>
        </a:p>
      </dgm:t>
    </dgm:pt>
    <dgm:pt modelId="{CD6E85C2-A658-4E4C-B8EE-0E310164937B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Штучні</a:t>
          </a:r>
          <a:endParaRPr lang="uk-UA" sz="2800" b="1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1F7A744-01B5-4FA2-8D24-96A7094295B6}" type="parTrans" cxnId="{61C7C79D-BF9D-44BC-B62F-5E13FDBE9F9A}">
      <dgm:prSet/>
      <dgm:spPr/>
      <dgm:t>
        <a:bodyPr/>
        <a:lstStyle/>
        <a:p>
          <a:endParaRPr lang="uk-UA"/>
        </a:p>
      </dgm:t>
    </dgm:pt>
    <dgm:pt modelId="{1E076980-396D-44D9-B179-3BA08598F349}" type="sibTrans" cxnId="{61C7C79D-BF9D-44BC-B62F-5E13FDBE9F9A}">
      <dgm:prSet/>
      <dgm:spPr/>
      <dgm:t>
        <a:bodyPr/>
        <a:lstStyle/>
        <a:p>
          <a:endParaRPr lang="uk-UA"/>
        </a:p>
      </dgm:t>
    </dgm:pt>
    <dgm:pt modelId="{768FC6EB-D2A7-416E-AC36-D58D1BE0CFE7}" type="pres">
      <dgm:prSet presAssocID="{BA315670-C24B-4919-B5EB-65F0543B2B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24E9B6-5436-4282-8EF6-8E0E6652EE09}" type="pres">
      <dgm:prSet presAssocID="{9906E353-26E5-4304-86F9-14D7E55E23F8}" presName="root1" presStyleCnt="0"/>
      <dgm:spPr/>
    </dgm:pt>
    <dgm:pt modelId="{FA6CCDF9-A44E-43D8-9822-46D1D9A73A3F}" type="pres">
      <dgm:prSet presAssocID="{9906E353-26E5-4304-86F9-14D7E55E23F8}" presName="LevelOneTextNode" presStyleLbl="node0" presStyleIdx="0" presStyleCnt="1" custScaleY="180993" custLinFactNeighborX="-40831" custLinFactNeighborY="-239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7C21526-BECE-4FCF-813E-5EE87EE8DB3A}" type="pres">
      <dgm:prSet presAssocID="{9906E353-26E5-4304-86F9-14D7E55E23F8}" presName="level2hierChild" presStyleCnt="0"/>
      <dgm:spPr/>
    </dgm:pt>
    <dgm:pt modelId="{86CB4154-CD94-4E5C-9574-3C2574A55AF6}" type="pres">
      <dgm:prSet presAssocID="{81AEA5C2-B872-4BBE-9E94-41F2877B8681}" presName="conn2-1" presStyleLbl="parChTrans1D2" presStyleIdx="0" presStyleCnt="5"/>
      <dgm:spPr/>
    </dgm:pt>
    <dgm:pt modelId="{B90E2600-F1A9-4D66-BB13-989FE9BD468C}" type="pres">
      <dgm:prSet presAssocID="{81AEA5C2-B872-4BBE-9E94-41F2877B8681}" presName="connTx" presStyleLbl="parChTrans1D2" presStyleIdx="0" presStyleCnt="5"/>
      <dgm:spPr/>
    </dgm:pt>
    <dgm:pt modelId="{FB90C683-EB8F-4A2C-9B4A-2ABCA2AB732B}" type="pres">
      <dgm:prSet presAssocID="{ADE4A553-E4DA-42A6-8A29-ACD562B548D6}" presName="root2" presStyleCnt="0"/>
      <dgm:spPr/>
    </dgm:pt>
    <dgm:pt modelId="{BD64D0A9-F284-4F00-A74E-EDB1C5C2122D}" type="pres">
      <dgm:prSet presAssocID="{ADE4A553-E4DA-42A6-8A29-ACD562B548D6}" presName="LevelTwoTextNode" presStyleLbl="node2" presStyleIdx="0" presStyleCnt="5" custLinFactNeighborX="-30993" custLinFactNeighborY="-9366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4F88FB-4545-47F9-815F-9072B4FB3857}" type="pres">
      <dgm:prSet presAssocID="{ADE4A553-E4DA-42A6-8A29-ACD562B548D6}" presName="level3hierChild" presStyleCnt="0"/>
      <dgm:spPr/>
    </dgm:pt>
    <dgm:pt modelId="{281EDC7B-D0E9-4561-A906-6A0FD8E3C480}" type="pres">
      <dgm:prSet presAssocID="{2FE495DA-D733-44A7-B3DD-3E418DEA3A93}" presName="conn2-1" presStyleLbl="parChTrans1D3" presStyleIdx="0" presStyleCnt="5"/>
      <dgm:spPr/>
    </dgm:pt>
    <dgm:pt modelId="{7061DC81-DC29-48D4-B257-638366EC39A4}" type="pres">
      <dgm:prSet presAssocID="{2FE495DA-D733-44A7-B3DD-3E418DEA3A93}" presName="connTx" presStyleLbl="parChTrans1D3" presStyleIdx="0" presStyleCnt="5"/>
      <dgm:spPr/>
    </dgm:pt>
    <dgm:pt modelId="{16AEC95D-DD33-4163-9AA2-FD977E09D798}" type="pres">
      <dgm:prSet presAssocID="{495E0067-EC97-4565-9E27-687D9A38C66B}" presName="root2" presStyleCnt="0"/>
      <dgm:spPr/>
    </dgm:pt>
    <dgm:pt modelId="{C5249DEB-30C6-46D5-BF70-1C026E195885}" type="pres">
      <dgm:prSet presAssocID="{495E0067-EC97-4565-9E27-687D9A38C66B}" presName="LevelTwoTextNode" presStyleLbl="node3" presStyleIdx="0" presStyleCnt="5" custScaleY="116800" custLinFactNeighborX="6170" custLinFactNeighborY="354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6F3835-C40F-4BF5-B574-1FD71DB1B785}" type="pres">
      <dgm:prSet presAssocID="{495E0067-EC97-4565-9E27-687D9A38C66B}" presName="level3hierChild" presStyleCnt="0"/>
      <dgm:spPr/>
    </dgm:pt>
    <dgm:pt modelId="{6D2ED77A-50DB-4437-A3E0-AA0C6FB6FFEA}" type="pres">
      <dgm:prSet presAssocID="{02A21039-424B-4AC7-AC8A-77551D4878ED}" presName="conn2-1" presStyleLbl="parChTrans1D3" presStyleIdx="1" presStyleCnt="5"/>
      <dgm:spPr/>
    </dgm:pt>
    <dgm:pt modelId="{DDE9BEC6-9451-4CA3-9C01-E7821FBC4C16}" type="pres">
      <dgm:prSet presAssocID="{02A21039-424B-4AC7-AC8A-77551D4878ED}" presName="connTx" presStyleLbl="parChTrans1D3" presStyleIdx="1" presStyleCnt="5"/>
      <dgm:spPr/>
    </dgm:pt>
    <dgm:pt modelId="{837E53EF-2E48-42BA-A139-20446B8F8E07}" type="pres">
      <dgm:prSet presAssocID="{90C8EA5F-A591-4CF5-B536-1FCB3B5E40A2}" presName="root2" presStyleCnt="0"/>
      <dgm:spPr/>
    </dgm:pt>
    <dgm:pt modelId="{E8FE80CD-DE95-4A5E-8696-65F51F3A3AE1}" type="pres">
      <dgm:prSet presAssocID="{90C8EA5F-A591-4CF5-B536-1FCB3B5E40A2}" presName="LevelTwoTextNode" presStyleLbl="node3" presStyleIdx="1" presStyleCnt="5" custScaleY="116886" custLinFactNeighborX="6170" custLinFactNeighborY="435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96EAC55-3582-4CFB-AF01-F0CED7A0DFAF}" type="pres">
      <dgm:prSet presAssocID="{90C8EA5F-A591-4CF5-B536-1FCB3B5E40A2}" presName="level3hierChild" presStyleCnt="0"/>
      <dgm:spPr/>
    </dgm:pt>
    <dgm:pt modelId="{B47BF4C8-1BF9-4571-9DCE-1D426F4B08E4}" type="pres">
      <dgm:prSet presAssocID="{E2B0D051-9FA7-4971-B57B-4AD561180A57}" presName="conn2-1" presStyleLbl="parChTrans1D3" presStyleIdx="2" presStyleCnt="5"/>
      <dgm:spPr/>
    </dgm:pt>
    <dgm:pt modelId="{E3286C4F-4FC8-43C2-84D6-7F4293D08A11}" type="pres">
      <dgm:prSet presAssocID="{E2B0D051-9FA7-4971-B57B-4AD561180A57}" presName="connTx" presStyleLbl="parChTrans1D3" presStyleIdx="2" presStyleCnt="5"/>
      <dgm:spPr/>
    </dgm:pt>
    <dgm:pt modelId="{E60DD08C-2C51-4DC9-9F7C-585F1821BAD8}" type="pres">
      <dgm:prSet presAssocID="{417CCA81-E09A-435F-8F3A-807692C26CEC}" presName="root2" presStyleCnt="0"/>
      <dgm:spPr/>
    </dgm:pt>
    <dgm:pt modelId="{116D0F5C-C070-4C90-B1FB-37572717EF5A}" type="pres">
      <dgm:prSet presAssocID="{417CCA81-E09A-435F-8F3A-807692C26CEC}" presName="LevelTwoTextNode" presStyleLbl="node3" presStyleIdx="2" presStyleCnt="5" custScaleY="114593" custLinFactNeighborX="7192" custLinFactNeighborY="646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689979-6032-4022-BA53-5FC1C03A966F}" type="pres">
      <dgm:prSet presAssocID="{417CCA81-E09A-435F-8F3A-807692C26CEC}" presName="level3hierChild" presStyleCnt="0"/>
      <dgm:spPr/>
    </dgm:pt>
    <dgm:pt modelId="{E72271BC-A83D-4039-9C0F-26661298D259}" type="pres">
      <dgm:prSet presAssocID="{F199F765-F7D2-4394-9FD4-149ED2AB769E}" presName="conn2-1" presStyleLbl="parChTrans1D2" presStyleIdx="1" presStyleCnt="5"/>
      <dgm:spPr/>
    </dgm:pt>
    <dgm:pt modelId="{20732701-C63B-4056-A215-14E596DAFE2D}" type="pres">
      <dgm:prSet presAssocID="{F199F765-F7D2-4394-9FD4-149ED2AB769E}" presName="connTx" presStyleLbl="parChTrans1D2" presStyleIdx="1" presStyleCnt="5"/>
      <dgm:spPr/>
    </dgm:pt>
    <dgm:pt modelId="{A379AD07-E236-4F41-AFC4-EF2AE62423E9}" type="pres">
      <dgm:prSet presAssocID="{CEA04C62-27C4-44E0-851C-5F9CA0052867}" presName="root2" presStyleCnt="0"/>
      <dgm:spPr/>
    </dgm:pt>
    <dgm:pt modelId="{3A3459EE-666E-489B-9CA7-32A6834A13B9}" type="pres">
      <dgm:prSet presAssocID="{CEA04C62-27C4-44E0-851C-5F9CA0052867}" presName="LevelTwoTextNode" presStyleLbl="node2" presStyleIdx="1" presStyleCnt="5" custLinFactNeighborX="-30993" custLinFactNeighborY="-709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2420D3-11B7-4019-8757-0F60E0C5BDB3}" type="pres">
      <dgm:prSet presAssocID="{CEA04C62-27C4-44E0-851C-5F9CA0052867}" presName="level3hierChild" presStyleCnt="0"/>
      <dgm:spPr/>
    </dgm:pt>
    <dgm:pt modelId="{E014E4C3-D071-4BD9-82A0-5520AE80C05F}" type="pres">
      <dgm:prSet presAssocID="{21435E4C-5E2C-4A51-B9B7-51546E6C1263}" presName="conn2-1" presStyleLbl="parChTrans1D2" presStyleIdx="2" presStyleCnt="5"/>
      <dgm:spPr/>
    </dgm:pt>
    <dgm:pt modelId="{36FC9E56-BECE-4414-9FD6-A879527DBE88}" type="pres">
      <dgm:prSet presAssocID="{21435E4C-5E2C-4A51-B9B7-51546E6C1263}" presName="connTx" presStyleLbl="parChTrans1D2" presStyleIdx="2" presStyleCnt="5"/>
      <dgm:spPr/>
    </dgm:pt>
    <dgm:pt modelId="{96ECEF23-6967-408E-B36B-C84054933137}" type="pres">
      <dgm:prSet presAssocID="{1C806B5B-9BB5-4B21-B8BC-D9DDE764FF24}" presName="root2" presStyleCnt="0"/>
      <dgm:spPr/>
    </dgm:pt>
    <dgm:pt modelId="{F9370830-0C67-456A-AD61-86A4C9C03B2D}" type="pres">
      <dgm:prSet presAssocID="{1C806B5B-9BB5-4B21-B8BC-D9DDE764FF24}" presName="LevelTwoTextNode" presStyleLbl="node2" presStyleIdx="2" presStyleCnt="5" custLinFactNeighborX="-35043" custLinFactNeighborY="-644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87F89D-87A0-4ABD-AC3F-BDBAB251A00C}" type="pres">
      <dgm:prSet presAssocID="{1C806B5B-9BB5-4B21-B8BC-D9DDE764FF24}" presName="level3hierChild" presStyleCnt="0"/>
      <dgm:spPr/>
    </dgm:pt>
    <dgm:pt modelId="{7F119078-E8AA-4339-B9C6-A4CB255BD73A}" type="pres">
      <dgm:prSet presAssocID="{48C09877-7B56-4AAB-87E4-5F61CE0FE4F5}" presName="conn2-1" presStyleLbl="parChTrans1D2" presStyleIdx="3" presStyleCnt="5"/>
      <dgm:spPr/>
    </dgm:pt>
    <dgm:pt modelId="{D84C59D1-A4EF-4E8E-885F-200ED8AC67A6}" type="pres">
      <dgm:prSet presAssocID="{48C09877-7B56-4AAB-87E4-5F61CE0FE4F5}" presName="connTx" presStyleLbl="parChTrans1D2" presStyleIdx="3" presStyleCnt="5"/>
      <dgm:spPr/>
    </dgm:pt>
    <dgm:pt modelId="{428F732D-CFD5-44C9-AA68-93B3CF8C0766}" type="pres">
      <dgm:prSet presAssocID="{89284836-DE36-494B-86E6-F27B5B63BDD4}" presName="root2" presStyleCnt="0"/>
      <dgm:spPr/>
    </dgm:pt>
    <dgm:pt modelId="{E07FF8FC-A70F-4F7C-8B9B-07C876A43199}" type="pres">
      <dgm:prSet presAssocID="{89284836-DE36-494B-86E6-F27B5B63BDD4}" presName="LevelTwoTextNode" presStyleLbl="node2" presStyleIdx="3" presStyleCnt="5" custLinFactNeighborX="-35043" custLinFactNeighborY="-579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AD8AF4-AFDF-48A0-AB18-29B4F3214E76}" type="pres">
      <dgm:prSet presAssocID="{89284836-DE36-494B-86E6-F27B5B63BDD4}" presName="level3hierChild" presStyleCnt="0"/>
      <dgm:spPr/>
    </dgm:pt>
    <dgm:pt modelId="{0256222A-CC66-45CD-9110-AC2B129C07A0}" type="pres">
      <dgm:prSet presAssocID="{797F4E1C-26C0-4A7F-B7B7-7E5F7DB5C4FB}" presName="conn2-1" presStyleLbl="parChTrans1D2" presStyleIdx="4" presStyleCnt="5"/>
      <dgm:spPr/>
    </dgm:pt>
    <dgm:pt modelId="{50984F2C-9143-4AB8-8DB6-5AED39E7A37F}" type="pres">
      <dgm:prSet presAssocID="{797F4E1C-26C0-4A7F-B7B7-7E5F7DB5C4FB}" presName="connTx" presStyleLbl="parChTrans1D2" presStyleIdx="4" presStyleCnt="5"/>
      <dgm:spPr/>
    </dgm:pt>
    <dgm:pt modelId="{44D3375F-4994-4B4F-9B8B-F390CD15823F}" type="pres">
      <dgm:prSet presAssocID="{7468C1C2-C828-4069-ABB1-3085C8A56068}" presName="root2" presStyleCnt="0"/>
      <dgm:spPr/>
    </dgm:pt>
    <dgm:pt modelId="{E51BADD5-3327-4C56-8033-BAAA358406A5}" type="pres">
      <dgm:prSet presAssocID="{7468C1C2-C828-4069-ABB1-3085C8A56068}" presName="LevelTwoTextNode" presStyleLbl="node2" presStyleIdx="4" presStyleCnt="5" custLinFactNeighborX="-35043" custLinFactNeighborY="-272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29E71DC-90C3-4154-8E03-14E91D91AF12}" type="pres">
      <dgm:prSet presAssocID="{7468C1C2-C828-4069-ABB1-3085C8A56068}" presName="level3hierChild" presStyleCnt="0"/>
      <dgm:spPr/>
    </dgm:pt>
    <dgm:pt modelId="{999037EC-746B-4458-A5AB-711BFCA5E1DF}" type="pres">
      <dgm:prSet presAssocID="{31F7A744-01B5-4FA2-8D24-96A7094295B6}" presName="conn2-1" presStyleLbl="parChTrans1D3" presStyleIdx="3" presStyleCnt="5"/>
      <dgm:spPr/>
    </dgm:pt>
    <dgm:pt modelId="{B49C3C6A-86E2-4CED-BE21-199129A26033}" type="pres">
      <dgm:prSet presAssocID="{31F7A744-01B5-4FA2-8D24-96A7094295B6}" presName="connTx" presStyleLbl="parChTrans1D3" presStyleIdx="3" presStyleCnt="5"/>
      <dgm:spPr/>
    </dgm:pt>
    <dgm:pt modelId="{89B4DEC4-8DE0-4E06-ACD4-541B99EB6D8A}" type="pres">
      <dgm:prSet presAssocID="{CD6E85C2-A658-4E4C-B8EE-0E310164937B}" presName="root2" presStyleCnt="0"/>
      <dgm:spPr/>
    </dgm:pt>
    <dgm:pt modelId="{9138EF22-A265-4DB9-9ABF-6C6DE877F808}" type="pres">
      <dgm:prSet presAssocID="{CD6E85C2-A658-4E4C-B8EE-0E310164937B}" presName="LevelTwoTextNode" presStyleLbl="node3" presStyleIdx="3" presStyleCnt="5" custScaleY="115937" custLinFactNeighborX="2324" custLinFactNeighborY="-589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1CE23C-989F-4BEA-82E4-2365BAC2C9DA}" type="pres">
      <dgm:prSet presAssocID="{CD6E85C2-A658-4E4C-B8EE-0E310164937B}" presName="level3hierChild" presStyleCnt="0"/>
      <dgm:spPr/>
    </dgm:pt>
    <dgm:pt modelId="{2A78162F-FE31-4E29-81DF-EC101C6A1BCC}" type="pres">
      <dgm:prSet presAssocID="{1CEF69B8-9039-4BBC-B51C-EE1BD93B84A8}" presName="conn2-1" presStyleLbl="parChTrans1D3" presStyleIdx="4" presStyleCnt="5"/>
      <dgm:spPr/>
    </dgm:pt>
    <dgm:pt modelId="{F1F8F44A-DE84-41B7-9455-0460D24E4C62}" type="pres">
      <dgm:prSet presAssocID="{1CEF69B8-9039-4BBC-B51C-EE1BD93B84A8}" presName="connTx" presStyleLbl="parChTrans1D3" presStyleIdx="4" presStyleCnt="5"/>
      <dgm:spPr/>
    </dgm:pt>
    <dgm:pt modelId="{5C6CDF3B-341D-4B1D-9B5D-43C69551F3E5}" type="pres">
      <dgm:prSet presAssocID="{FDF4628F-FCA2-41E8-88AE-FC9CDC1750AC}" presName="root2" presStyleCnt="0"/>
      <dgm:spPr/>
    </dgm:pt>
    <dgm:pt modelId="{5A4E55B5-29D3-480E-970F-92BE62340486}" type="pres">
      <dgm:prSet presAssocID="{FDF4628F-FCA2-41E8-88AE-FC9CDC1750AC}" presName="LevelTwoTextNode" presStyleLbl="node3" presStyleIdx="4" presStyleCnt="5" custScaleX="96020" custScaleY="113361" custLinFactNeighborX="2324" custLinFactNeighborY="-354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6CC877-7F95-451B-B56C-490E0F4616C9}" type="pres">
      <dgm:prSet presAssocID="{FDF4628F-FCA2-41E8-88AE-FC9CDC1750AC}" presName="level3hierChild" presStyleCnt="0"/>
      <dgm:spPr/>
    </dgm:pt>
  </dgm:ptLst>
  <dgm:cxnLst>
    <dgm:cxn modelId="{9CE67364-72A7-4402-9C1C-2EF3F46D2250}" type="presOf" srcId="{F199F765-F7D2-4394-9FD4-149ED2AB769E}" destId="{20732701-C63B-4056-A215-14E596DAFE2D}" srcOrd="1" destOrd="0" presId="urn:microsoft.com/office/officeart/2005/8/layout/hierarchy2"/>
    <dgm:cxn modelId="{858D82BC-020B-4CA1-8F90-4130EC621555}" type="presOf" srcId="{2FE495DA-D733-44A7-B3DD-3E418DEA3A93}" destId="{281EDC7B-D0E9-4561-A906-6A0FD8E3C480}" srcOrd="0" destOrd="0" presId="urn:microsoft.com/office/officeart/2005/8/layout/hierarchy2"/>
    <dgm:cxn modelId="{D036BFF2-995B-42A7-90A1-007BE26D36E9}" srcId="{BA315670-C24B-4919-B5EB-65F0543B2B66}" destId="{9906E353-26E5-4304-86F9-14D7E55E23F8}" srcOrd="0" destOrd="0" parTransId="{92636D97-8A2B-47C2-802C-BC3D52F47493}" sibTransId="{AD9293EE-0A46-4ADB-A03F-C31A443BEBE8}"/>
    <dgm:cxn modelId="{ECCEEDC3-6186-4DC6-A77C-6B0272EF183F}" type="presOf" srcId="{CEA04C62-27C4-44E0-851C-5F9CA0052867}" destId="{3A3459EE-666E-489B-9CA7-32A6834A13B9}" srcOrd="0" destOrd="0" presId="urn:microsoft.com/office/officeart/2005/8/layout/hierarchy2"/>
    <dgm:cxn modelId="{7B70EFEC-270C-47F8-BF9F-246431569780}" srcId="{ADE4A553-E4DA-42A6-8A29-ACD562B548D6}" destId="{417CCA81-E09A-435F-8F3A-807692C26CEC}" srcOrd="2" destOrd="0" parTransId="{E2B0D051-9FA7-4971-B57B-4AD561180A57}" sibTransId="{EB15C0B2-F224-459E-A214-D929942CB481}"/>
    <dgm:cxn modelId="{A4260EAF-6507-471F-9579-F6C7E3159C3D}" type="presOf" srcId="{9906E353-26E5-4304-86F9-14D7E55E23F8}" destId="{FA6CCDF9-A44E-43D8-9822-46D1D9A73A3F}" srcOrd="0" destOrd="0" presId="urn:microsoft.com/office/officeart/2005/8/layout/hierarchy2"/>
    <dgm:cxn modelId="{18C9A910-E58A-4955-A207-7798AF843DB7}" type="presOf" srcId="{31F7A744-01B5-4FA2-8D24-96A7094295B6}" destId="{999037EC-746B-4458-A5AB-711BFCA5E1DF}" srcOrd="0" destOrd="0" presId="urn:microsoft.com/office/officeart/2005/8/layout/hierarchy2"/>
    <dgm:cxn modelId="{5A643547-9D25-4139-ADB8-6020E7B6F0E6}" type="presOf" srcId="{21435E4C-5E2C-4A51-B9B7-51546E6C1263}" destId="{E014E4C3-D071-4BD9-82A0-5520AE80C05F}" srcOrd="0" destOrd="0" presId="urn:microsoft.com/office/officeart/2005/8/layout/hierarchy2"/>
    <dgm:cxn modelId="{74B4A9AB-D437-49BB-B239-3542B6C0CB4D}" type="presOf" srcId="{21435E4C-5E2C-4A51-B9B7-51546E6C1263}" destId="{36FC9E56-BECE-4414-9FD6-A879527DBE88}" srcOrd="1" destOrd="0" presId="urn:microsoft.com/office/officeart/2005/8/layout/hierarchy2"/>
    <dgm:cxn modelId="{0FC2C1CD-B4AD-447D-B7A3-C24729A650DB}" type="presOf" srcId="{81AEA5C2-B872-4BBE-9E94-41F2877B8681}" destId="{B90E2600-F1A9-4D66-BB13-989FE9BD468C}" srcOrd="1" destOrd="0" presId="urn:microsoft.com/office/officeart/2005/8/layout/hierarchy2"/>
    <dgm:cxn modelId="{E1EF3A4C-8AFF-48D9-B56D-9805ADB3EC88}" type="presOf" srcId="{F199F765-F7D2-4394-9FD4-149ED2AB769E}" destId="{E72271BC-A83D-4039-9C0F-26661298D259}" srcOrd="0" destOrd="0" presId="urn:microsoft.com/office/officeart/2005/8/layout/hierarchy2"/>
    <dgm:cxn modelId="{9A36A3AD-2FBE-40D2-92B9-E1C1F763028E}" type="presOf" srcId="{495E0067-EC97-4565-9E27-687D9A38C66B}" destId="{C5249DEB-30C6-46D5-BF70-1C026E195885}" srcOrd="0" destOrd="0" presId="urn:microsoft.com/office/officeart/2005/8/layout/hierarchy2"/>
    <dgm:cxn modelId="{61C7C79D-BF9D-44BC-B62F-5E13FDBE9F9A}" srcId="{7468C1C2-C828-4069-ABB1-3085C8A56068}" destId="{CD6E85C2-A658-4E4C-B8EE-0E310164937B}" srcOrd="0" destOrd="0" parTransId="{31F7A744-01B5-4FA2-8D24-96A7094295B6}" sibTransId="{1E076980-396D-44D9-B179-3BA08598F349}"/>
    <dgm:cxn modelId="{A4B75747-0CBE-4398-A20C-B9FBDC2B0FF4}" type="presOf" srcId="{E2B0D051-9FA7-4971-B57B-4AD561180A57}" destId="{E3286C4F-4FC8-43C2-84D6-7F4293D08A11}" srcOrd="1" destOrd="0" presId="urn:microsoft.com/office/officeart/2005/8/layout/hierarchy2"/>
    <dgm:cxn modelId="{20AD7000-2C11-4B26-AECB-839FA1FEB4C8}" type="presOf" srcId="{CD6E85C2-A658-4E4C-B8EE-0E310164937B}" destId="{9138EF22-A265-4DB9-9ABF-6C6DE877F808}" srcOrd="0" destOrd="0" presId="urn:microsoft.com/office/officeart/2005/8/layout/hierarchy2"/>
    <dgm:cxn modelId="{F0BC7D78-2EE3-4BA7-91BF-953ABDB0F94B}" srcId="{9906E353-26E5-4304-86F9-14D7E55E23F8}" destId="{89284836-DE36-494B-86E6-F27B5B63BDD4}" srcOrd="3" destOrd="0" parTransId="{48C09877-7B56-4AAB-87E4-5F61CE0FE4F5}" sibTransId="{EADBEFE8-209A-48F6-8B95-039F26C81BBD}"/>
    <dgm:cxn modelId="{B22EACEA-23EB-4F78-9977-A39EF1911DF7}" srcId="{ADE4A553-E4DA-42A6-8A29-ACD562B548D6}" destId="{495E0067-EC97-4565-9E27-687D9A38C66B}" srcOrd="0" destOrd="0" parTransId="{2FE495DA-D733-44A7-B3DD-3E418DEA3A93}" sibTransId="{5A7503BF-6C47-4DB3-93A0-6D151492FB30}"/>
    <dgm:cxn modelId="{441C77D8-D160-4969-9457-B19281E004F4}" type="presOf" srcId="{48C09877-7B56-4AAB-87E4-5F61CE0FE4F5}" destId="{7F119078-E8AA-4339-B9C6-A4CB255BD73A}" srcOrd="0" destOrd="0" presId="urn:microsoft.com/office/officeart/2005/8/layout/hierarchy2"/>
    <dgm:cxn modelId="{6024AFB1-9570-435A-AC18-65A06397DD11}" type="presOf" srcId="{797F4E1C-26C0-4A7F-B7B7-7E5F7DB5C4FB}" destId="{0256222A-CC66-45CD-9110-AC2B129C07A0}" srcOrd="0" destOrd="0" presId="urn:microsoft.com/office/officeart/2005/8/layout/hierarchy2"/>
    <dgm:cxn modelId="{E0C489E9-0433-4A66-966B-FDE787AF3FFC}" type="presOf" srcId="{417CCA81-E09A-435F-8F3A-807692C26CEC}" destId="{116D0F5C-C070-4C90-B1FB-37572717EF5A}" srcOrd="0" destOrd="0" presId="urn:microsoft.com/office/officeart/2005/8/layout/hierarchy2"/>
    <dgm:cxn modelId="{40A48A10-CA0D-4438-A3A1-EBB666587621}" type="presOf" srcId="{02A21039-424B-4AC7-AC8A-77551D4878ED}" destId="{DDE9BEC6-9451-4CA3-9C01-E7821FBC4C16}" srcOrd="1" destOrd="0" presId="urn:microsoft.com/office/officeart/2005/8/layout/hierarchy2"/>
    <dgm:cxn modelId="{6B94A6F8-9928-4CBC-B6D6-BB71D68CA6F5}" type="presOf" srcId="{1CEF69B8-9039-4BBC-B51C-EE1BD93B84A8}" destId="{2A78162F-FE31-4E29-81DF-EC101C6A1BCC}" srcOrd="0" destOrd="0" presId="urn:microsoft.com/office/officeart/2005/8/layout/hierarchy2"/>
    <dgm:cxn modelId="{5C8FAF2B-FB41-4659-959C-81A90BCE99CB}" type="presOf" srcId="{797F4E1C-26C0-4A7F-B7B7-7E5F7DB5C4FB}" destId="{50984F2C-9143-4AB8-8DB6-5AED39E7A37F}" srcOrd="1" destOrd="0" presId="urn:microsoft.com/office/officeart/2005/8/layout/hierarchy2"/>
    <dgm:cxn modelId="{4B4826B6-DB02-4ED7-8D6E-501CF5C45B49}" type="presOf" srcId="{2FE495DA-D733-44A7-B3DD-3E418DEA3A93}" destId="{7061DC81-DC29-48D4-B257-638366EC39A4}" srcOrd="1" destOrd="0" presId="urn:microsoft.com/office/officeart/2005/8/layout/hierarchy2"/>
    <dgm:cxn modelId="{F7FC2FD4-5416-4CF6-AD6E-54C1C023C4A4}" type="presOf" srcId="{31F7A744-01B5-4FA2-8D24-96A7094295B6}" destId="{B49C3C6A-86E2-4CED-BE21-199129A26033}" srcOrd="1" destOrd="0" presId="urn:microsoft.com/office/officeart/2005/8/layout/hierarchy2"/>
    <dgm:cxn modelId="{E9D9D183-6989-4583-B5BA-56DE07F2102D}" type="presOf" srcId="{ADE4A553-E4DA-42A6-8A29-ACD562B548D6}" destId="{BD64D0A9-F284-4F00-A74E-EDB1C5C2122D}" srcOrd="0" destOrd="0" presId="urn:microsoft.com/office/officeart/2005/8/layout/hierarchy2"/>
    <dgm:cxn modelId="{29973E68-A3BF-4F40-96C2-5222221B5D0C}" srcId="{9906E353-26E5-4304-86F9-14D7E55E23F8}" destId="{7468C1C2-C828-4069-ABB1-3085C8A56068}" srcOrd="4" destOrd="0" parTransId="{797F4E1C-26C0-4A7F-B7B7-7E5F7DB5C4FB}" sibTransId="{68B04365-18FF-4F90-A55D-51FBDAE68233}"/>
    <dgm:cxn modelId="{2818B092-8CDD-4649-99D5-9358463748B1}" type="presOf" srcId="{81AEA5C2-B872-4BBE-9E94-41F2877B8681}" destId="{86CB4154-CD94-4E5C-9574-3C2574A55AF6}" srcOrd="0" destOrd="0" presId="urn:microsoft.com/office/officeart/2005/8/layout/hierarchy2"/>
    <dgm:cxn modelId="{74D9C0DC-6260-4BA4-A0F9-882C1418E4F5}" type="presOf" srcId="{1CEF69B8-9039-4BBC-B51C-EE1BD93B84A8}" destId="{F1F8F44A-DE84-41B7-9455-0460D24E4C62}" srcOrd="1" destOrd="0" presId="urn:microsoft.com/office/officeart/2005/8/layout/hierarchy2"/>
    <dgm:cxn modelId="{DB457A7D-E652-44D6-9E84-EAB2FBAC99D9}" srcId="{9906E353-26E5-4304-86F9-14D7E55E23F8}" destId="{1C806B5B-9BB5-4B21-B8BC-D9DDE764FF24}" srcOrd="2" destOrd="0" parTransId="{21435E4C-5E2C-4A51-B9B7-51546E6C1263}" sibTransId="{A4A307C2-E797-4FF9-B240-4D8AC2CC0A79}"/>
    <dgm:cxn modelId="{4A9787C6-1B20-4598-AC7B-D5C2FC73579B}" type="presOf" srcId="{1C806B5B-9BB5-4B21-B8BC-D9DDE764FF24}" destId="{F9370830-0C67-456A-AD61-86A4C9C03B2D}" srcOrd="0" destOrd="0" presId="urn:microsoft.com/office/officeart/2005/8/layout/hierarchy2"/>
    <dgm:cxn modelId="{1D2D5AA5-7C3B-4055-8B96-A6B123A58B0E}" srcId="{9906E353-26E5-4304-86F9-14D7E55E23F8}" destId="{CEA04C62-27C4-44E0-851C-5F9CA0052867}" srcOrd="1" destOrd="0" parTransId="{F199F765-F7D2-4394-9FD4-149ED2AB769E}" sibTransId="{99695B89-E2EB-4384-8FB5-1B4F80380749}"/>
    <dgm:cxn modelId="{6550A677-3AC4-4001-91DC-2FCA7CA26D70}" type="presOf" srcId="{89284836-DE36-494B-86E6-F27B5B63BDD4}" destId="{E07FF8FC-A70F-4F7C-8B9B-07C876A43199}" srcOrd="0" destOrd="0" presId="urn:microsoft.com/office/officeart/2005/8/layout/hierarchy2"/>
    <dgm:cxn modelId="{1310B789-325E-402D-B28B-BCB12BD8F14D}" type="presOf" srcId="{90C8EA5F-A591-4CF5-B536-1FCB3B5E40A2}" destId="{E8FE80CD-DE95-4A5E-8696-65F51F3A3AE1}" srcOrd="0" destOrd="0" presId="urn:microsoft.com/office/officeart/2005/8/layout/hierarchy2"/>
    <dgm:cxn modelId="{1D0F4D1E-68F1-44C3-A440-BE9E00F2F1D3}" srcId="{7468C1C2-C828-4069-ABB1-3085C8A56068}" destId="{FDF4628F-FCA2-41E8-88AE-FC9CDC1750AC}" srcOrd="1" destOrd="0" parTransId="{1CEF69B8-9039-4BBC-B51C-EE1BD93B84A8}" sibTransId="{F87C6C54-2FB9-4F1A-9056-FB724F429DBE}"/>
    <dgm:cxn modelId="{5403D3CB-FCC2-4685-B320-60AF96EBDA10}" type="presOf" srcId="{48C09877-7B56-4AAB-87E4-5F61CE0FE4F5}" destId="{D84C59D1-A4EF-4E8E-885F-200ED8AC67A6}" srcOrd="1" destOrd="0" presId="urn:microsoft.com/office/officeart/2005/8/layout/hierarchy2"/>
    <dgm:cxn modelId="{CF9B3BE8-828B-4E79-B318-FEB3BA74BB03}" srcId="{ADE4A553-E4DA-42A6-8A29-ACD562B548D6}" destId="{90C8EA5F-A591-4CF5-B536-1FCB3B5E40A2}" srcOrd="1" destOrd="0" parTransId="{02A21039-424B-4AC7-AC8A-77551D4878ED}" sibTransId="{A024E7EA-F137-4FC0-8CCA-40D229674229}"/>
    <dgm:cxn modelId="{DBC9217B-434F-46D6-AAF1-7C23964AD748}" type="presOf" srcId="{02A21039-424B-4AC7-AC8A-77551D4878ED}" destId="{6D2ED77A-50DB-4437-A3E0-AA0C6FB6FFEA}" srcOrd="0" destOrd="0" presId="urn:microsoft.com/office/officeart/2005/8/layout/hierarchy2"/>
    <dgm:cxn modelId="{36B07154-7AC8-4821-B16A-8EC64B3D43D0}" type="presOf" srcId="{7468C1C2-C828-4069-ABB1-3085C8A56068}" destId="{E51BADD5-3327-4C56-8033-BAAA358406A5}" srcOrd="0" destOrd="0" presId="urn:microsoft.com/office/officeart/2005/8/layout/hierarchy2"/>
    <dgm:cxn modelId="{9D4C5C1D-64FC-4027-873A-1A9353852C5E}" type="presOf" srcId="{E2B0D051-9FA7-4971-B57B-4AD561180A57}" destId="{B47BF4C8-1BF9-4571-9DCE-1D426F4B08E4}" srcOrd="0" destOrd="0" presId="urn:microsoft.com/office/officeart/2005/8/layout/hierarchy2"/>
    <dgm:cxn modelId="{C95E354F-99DD-468B-93AB-1AAF926F3CC8}" type="presOf" srcId="{BA315670-C24B-4919-B5EB-65F0543B2B66}" destId="{768FC6EB-D2A7-416E-AC36-D58D1BE0CFE7}" srcOrd="0" destOrd="0" presId="urn:microsoft.com/office/officeart/2005/8/layout/hierarchy2"/>
    <dgm:cxn modelId="{D0246231-0A15-451B-A4AC-5A2D865A6591}" srcId="{9906E353-26E5-4304-86F9-14D7E55E23F8}" destId="{ADE4A553-E4DA-42A6-8A29-ACD562B548D6}" srcOrd="0" destOrd="0" parTransId="{81AEA5C2-B872-4BBE-9E94-41F2877B8681}" sibTransId="{1E977749-58F5-48AF-A1F1-79455C7F129C}"/>
    <dgm:cxn modelId="{EB1AF10B-078C-490E-B9D3-EDD8EEE0D838}" type="presOf" srcId="{FDF4628F-FCA2-41E8-88AE-FC9CDC1750AC}" destId="{5A4E55B5-29D3-480E-970F-92BE62340486}" srcOrd="0" destOrd="0" presId="urn:microsoft.com/office/officeart/2005/8/layout/hierarchy2"/>
    <dgm:cxn modelId="{AB099190-54F9-4351-B032-741C426AF012}" type="presParOf" srcId="{768FC6EB-D2A7-416E-AC36-D58D1BE0CFE7}" destId="{BC24E9B6-5436-4282-8EF6-8E0E6652EE09}" srcOrd="0" destOrd="0" presId="urn:microsoft.com/office/officeart/2005/8/layout/hierarchy2"/>
    <dgm:cxn modelId="{DC3AF7B9-BE27-4000-912F-7F380854FCEA}" type="presParOf" srcId="{BC24E9B6-5436-4282-8EF6-8E0E6652EE09}" destId="{FA6CCDF9-A44E-43D8-9822-46D1D9A73A3F}" srcOrd="0" destOrd="0" presId="urn:microsoft.com/office/officeart/2005/8/layout/hierarchy2"/>
    <dgm:cxn modelId="{8EF820CB-7528-4AC6-88B5-730EA7E7F8F7}" type="presParOf" srcId="{BC24E9B6-5436-4282-8EF6-8E0E6652EE09}" destId="{67C21526-BECE-4FCF-813E-5EE87EE8DB3A}" srcOrd="1" destOrd="0" presId="urn:microsoft.com/office/officeart/2005/8/layout/hierarchy2"/>
    <dgm:cxn modelId="{0ED45CF5-00A9-4E97-AB3D-C8F3D414444C}" type="presParOf" srcId="{67C21526-BECE-4FCF-813E-5EE87EE8DB3A}" destId="{86CB4154-CD94-4E5C-9574-3C2574A55AF6}" srcOrd="0" destOrd="0" presId="urn:microsoft.com/office/officeart/2005/8/layout/hierarchy2"/>
    <dgm:cxn modelId="{8C97222E-EBFE-402A-AD1C-64CFF184E1B6}" type="presParOf" srcId="{86CB4154-CD94-4E5C-9574-3C2574A55AF6}" destId="{B90E2600-F1A9-4D66-BB13-989FE9BD468C}" srcOrd="0" destOrd="0" presId="urn:microsoft.com/office/officeart/2005/8/layout/hierarchy2"/>
    <dgm:cxn modelId="{EC4B0B97-735F-4919-A82F-9C47D97D5E68}" type="presParOf" srcId="{67C21526-BECE-4FCF-813E-5EE87EE8DB3A}" destId="{FB90C683-EB8F-4A2C-9B4A-2ABCA2AB732B}" srcOrd="1" destOrd="0" presId="urn:microsoft.com/office/officeart/2005/8/layout/hierarchy2"/>
    <dgm:cxn modelId="{95D2048B-CAEE-4774-B778-C7466C1A4604}" type="presParOf" srcId="{FB90C683-EB8F-4A2C-9B4A-2ABCA2AB732B}" destId="{BD64D0A9-F284-4F00-A74E-EDB1C5C2122D}" srcOrd="0" destOrd="0" presId="urn:microsoft.com/office/officeart/2005/8/layout/hierarchy2"/>
    <dgm:cxn modelId="{C42DB652-A6E3-434F-AEF7-BED361F9EF3E}" type="presParOf" srcId="{FB90C683-EB8F-4A2C-9B4A-2ABCA2AB732B}" destId="{484F88FB-4545-47F9-815F-9072B4FB3857}" srcOrd="1" destOrd="0" presId="urn:microsoft.com/office/officeart/2005/8/layout/hierarchy2"/>
    <dgm:cxn modelId="{ECD300B3-936C-42F8-AF5B-D1F85AB6CD5D}" type="presParOf" srcId="{484F88FB-4545-47F9-815F-9072B4FB3857}" destId="{281EDC7B-D0E9-4561-A906-6A0FD8E3C480}" srcOrd="0" destOrd="0" presId="urn:microsoft.com/office/officeart/2005/8/layout/hierarchy2"/>
    <dgm:cxn modelId="{4FADBAF5-B448-403E-9ECB-84EEA4DA6B93}" type="presParOf" srcId="{281EDC7B-D0E9-4561-A906-6A0FD8E3C480}" destId="{7061DC81-DC29-48D4-B257-638366EC39A4}" srcOrd="0" destOrd="0" presId="urn:microsoft.com/office/officeart/2005/8/layout/hierarchy2"/>
    <dgm:cxn modelId="{9A396C85-FBBF-46D1-98E1-D90DEE9BEF86}" type="presParOf" srcId="{484F88FB-4545-47F9-815F-9072B4FB3857}" destId="{16AEC95D-DD33-4163-9AA2-FD977E09D798}" srcOrd="1" destOrd="0" presId="urn:microsoft.com/office/officeart/2005/8/layout/hierarchy2"/>
    <dgm:cxn modelId="{EC36E23D-32EB-4268-BC08-6669C7989E55}" type="presParOf" srcId="{16AEC95D-DD33-4163-9AA2-FD977E09D798}" destId="{C5249DEB-30C6-46D5-BF70-1C026E195885}" srcOrd="0" destOrd="0" presId="urn:microsoft.com/office/officeart/2005/8/layout/hierarchy2"/>
    <dgm:cxn modelId="{ADAF1BD5-6A59-4DF6-9E6B-E2A487BCD395}" type="presParOf" srcId="{16AEC95D-DD33-4163-9AA2-FD977E09D798}" destId="{E76F3835-C40F-4BF5-B574-1FD71DB1B785}" srcOrd="1" destOrd="0" presId="urn:microsoft.com/office/officeart/2005/8/layout/hierarchy2"/>
    <dgm:cxn modelId="{3FA8AA97-6D35-4E3F-9811-1A26F8209406}" type="presParOf" srcId="{484F88FB-4545-47F9-815F-9072B4FB3857}" destId="{6D2ED77A-50DB-4437-A3E0-AA0C6FB6FFEA}" srcOrd="2" destOrd="0" presId="urn:microsoft.com/office/officeart/2005/8/layout/hierarchy2"/>
    <dgm:cxn modelId="{CD7D3F67-C22B-4662-A0FD-8E31FE3F61D0}" type="presParOf" srcId="{6D2ED77A-50DB-4437-A3E0-AA0C6FB6FFEA}" destId="{DDE9BEC6-9451-4CA3-9C01-E7821FBC4C16}" srcOrd="0" destOrd="0" presId="urn:microsoft.com/office/officeart/2005/8/layout/hierarchy2"/>
    <dgm:cxn modelId="{8518AFA4-8415-497E-84B4-728172551BD9}" type="presParOf" srcId="{484F88FB-4545-47F9-815F-9072B4FB3857}" destId="{837E53EF-2E48-42BA-A139-20446B8F8E07}" srcOrd="3" destOrd="0" presId="urn:microsoft.com/office/officeart/2005/8/layout/hierarchy2"/>
    <dgm:cxn modelId="{375759B5-3D91-4983-B59A-4E2EA3628B75}" type="presParOf" srcId="{837E53EF-2E48-42BA-A139-20446B8F8E07}" destId="{E8FE80CD-DE95-4A5E-8696-65F51F3A3AE1}" srcOrd="0" destOrd="0" presId="urn:microsoft.com/office/officeart/2005/8/layout/hierarchy2"/>
    <dgm:cxn modelId="{5FB78A1C-4CAB-4CEC-9AC4-84EC4CB68A0A}" type="presParOf" srcId="{837E53EF-2E48-42BA-A139-20446B8F8E07}" destId="{596EAC55-3582-4CFB-AF01-F0CED7A0DFAF}" srcOrd="1" destOrd="0" presId="urn:microsoft.com/office/officeart/2005/8/layout/hierarchy2"/>
    <dgm:cxn modelId="{9FE6AE2F-5292-4A28-81F7-E95B912E7BB2}" type="presParOf" srcId="{484F88FB-4545-47F9-815F-9072B4FB3857}" destId="{B47BF4C8-1BF9-4571-9DCE-1D426F4B08E4}" srcOrd="4" destOrd="0" presId="urn:microsoft.com/office/officeart/2005/8/layout/hierarchy2"/>
    <dgm:cxn modelId="{92BEB989-945C-4C7A-AD5D-3C1508864598}" type="presParOf" srcId="{B47BF4C8-1BF9-4571-9DCE-1D426F4B08E4}" destId="{E3286C4F-4FC8-43C2-84D6-7F4293D08A11}" srcOrd="0" destOrd="0" presId="urn:microsoft.com/office/officeart/2005/8/layout/hierarchy2"/>
    <dgm:cxn modelId="{8013DA86-7411-45B2-B977-B59AB8B5ED0F}" type="presParOf" srcId="{484F88FB-4545-47F9-815F-9072B4FB3857}" destId="{E60DD08C-2C51-4DC9-9F7C-585F1821BAD8}" srcOrd="5" destOrd="0" presId="urn:microsoft.com/office/officeart/2005/8/layout/hierarchy2"/>
    <dgm:cxn modelId="{3D8F2F8B-CBF0-488C-BFAD-B5EC356F1DB0}" type="presParOf" srcId="{E60DD08C-2C51-4DC9-9F7C-585F1821BAD8}" destId="{116D0F5C-C070-4C90-B1FB-37572717EF5A}" srcOrd="0" destOrd="0" presId="urn:microsoft.com/office/officeart/2005/8/layout/hierarchy2"/>
    <dgm:cxn modelId="{1826FD54-8F32-484E-B072-0C08B318F0BE}" type="presParOf" srcId="{E60DD08C-2C51-4DC9-9F7C-585F1821BAD8}" destId="{54689979-6032-4022-BA53-5FC1C03A966F}" srcOrd="1" destOrd="0" presId="urn:microsoft.com/office/officeart/2005/8/layout/hierarchy2"/>
    <dgm:cxn modelId="{BA3388F6-4632-48C7-A407-F48AA3983629}" type="presParOf" srcId="{67C21526-BECE-4FCF-813E-5EE87EE8DB3A}" destId="{E72271BC-A83D-4039-9C0F-26661298D259}" srcOrd="2" destOrd="0" presId="urn:microsoft.com/office/officeart/2005/8/layout/hierarchy2"/>
    <dgm:cxn modelId="{B107F4FD-5BF3-4463-BBB7-BD30CD8EAC7F}" type="presParOf" srcId="{E72271BC-A83D-4039-9C0F-26661298D259}" destId="{20732701-C63B-4056-A215-14E596DAFE2D}" srcOrd="0" destOrd="0" presId="urn:microsoft.com/office/officeart/2005/8/layout/hierarchy2"/>
    <dgm:cxn modelId="{8853954C-3FFC-49AC-B31E-3201054EA40B}" type="presParOf" srcId="{67C21526-BECE-4FCF-813E-5EE87EE8DB3A}" destId="{A379AD07-E236-4F41-AFC4-EF2AE62423E9}" srcOrd="3" destOrd="0" presId="urn:microsoft.com/office/officeart/2005/8/layout/hierarchy2"/>
    <dgm:cxn modelId="{74F80667-7A08-45B0-9B6C-CED87024DD62}" type="presParOf" srcId="{A379AD07-E236-4F41-AFC4-EF2AE62423E9}" destId="{3A3459EE-666E-489B-9CA7-32A6834A13B9}" srcOrd="0" destOrd="0" presId="urn:microsoft.com/office/officeart/2005/8/layout/hierarchy2"/>
    <dgm:cxn modelId="{BF3D0161-24A9-4255-AFB5-B90BFC5D262D}" type="presParOf" srcId="{A379AD07-E236-4F41-AFC4-EF2AE62423E9}" destId="{682420D3-11B7-4019-8757-0F60E0C5BDB3}" srcOrd="1" destOrd="0" presId="urn:microsoft.com/office/officeart/2005/8/layout/hierarchy2"/>
    <dgm:cxn modelId="{DEBC9E06-0A28-443B-A580-897D77103EF6}" type="presParOf" srcId="{67C21526-BECE-4FCF-813E-5EE87EE8DB3A}" destId="{E014E4C3-D071-4BD9-82A0-5520AE80C05F}" srcOrd="4" destOrd="0" presId="urn:microsoft.com/office/officeart/2005/8/layout/hierarchy2"/>
    <dgm:cxn modelId="{2D7A954F-42B9-46E0-95F8-576F39E90063}" type="presParOf" srcId="{E014E4C3-D071-4BD9-82A0-5520AE80C05F}" destId="{36FC9E56-BECE-4414-9FD6-A879527DBE88}" srcOrd="0" destOrd="0" presId="urn:microsoft.com/office/officeart/2005/8/layout/hierarchy2"/>
    <dgm:cxn modelId="{9D4A2886-B56E-4498-8826-02ED56E62056}" type="presParOf" srcId="{67C21526-BECE-4FCF-813E-5EE87EE8DB3A}" destId="{96ECEF23-6967-408E-B36B-C84054933137}" srcOrd="5" destOrd="0" presId="urn:microsoft.com/office/officeart/2005/8/layout/hierarchy2"/>
    <dgm:cxn modelId="{997C5E3A-290A-48D4-96B9-0B3ECD7620C3}" type="presParOf" srcId="{96ECEF23-6967-408E-B36B-C84054933137}" destId="{F9370830-0C67-456A-AD61-86A4C9C03B2D}" srcOrd="0" destOrd="0" presId="urn:microsoft.com/office/officeart/2005/8/layout/hierarchy2"/>
    <dgm:cxn modelId="{2F0F3638-D81E-4C97-A261-4A8E06EF8D68}" type="presParOf" srcId="{96ECEF23-6967-408E-B36B-C84054933137}" destId="{9687F89D-87A0-4ABD-AC3F-BDBAB251A00C}" srcOrd="1" destOrd="0" presId="urn:microsoft.com/office/officeart/2005/8/layout/hierarchy2"/>
    <dgm:cxn modelId="{470C5FD4-62F2-46F0-B624-8EC9EAB34B6A}" type="presParOf" srcId="{67C21526-BECE-4FCF-813E-5EE87EE8DB3A}" destId="{7F119078-E8AA-4339-B9C6-A4CB255BD73A}" srcOrd="6" destOrd="0" presId="urn:microsoft.com/office/officeart/2005/8/layout/hierarchy2"/>
    <dgm:cxn modelId="{65952632-7348-498F-846F-58A57F87A541}" type="presParOf" srcId="{7F119078-E8AA-4339-B9C6-A4CB255BD73A}" destId="{D84C59D1-A4EF-4E8E-885F-200ED8AC67A6}" srcOrd="0" destOrd="0" presId="urn:microsoft.com/office/officeart/2005/8/layout/hierarchy2"/>
    <dgm:cxn modelId="{007DEDE9-DB8F-4036-8EB7-438703D3D518}" type="presParOf" srcId="{67C21526-BECE-4FCF-813E-5EE87EE8DB3A}" destId="{428F732D-CFD5-44C9-AA68-93B3CF8C0766}" srcOrd="7" destOrd="0" presId="urn:microsoft.com/office/officeart/2005/8/layout/hierarchy2"/>
    <dgm:cxn modelId="{5E847557-91C3-49C8-BCD8-4EED49D9FA6B}" type="presParOf" srcId="{428F732D-CFD5-44C9-AA68-93B3CF8C0766}" destId="{E07FF8FC-A70F-4F7C-8B9B-07C876A43199}" srcOrd="0" destOrd="0" presId="urn:microsoft.com/office/officeart/2005/8/layout/hierarchy2"/>
    <dgm:cxn modelId="{E5AD4D13-D1FA-4AAD-B228-1AC9A7D3C683}" type="presParOf" srcId="{428F732D-CFD5-44C9-AA68-93B3CF8C0766}" destId="{DBAD8AF4-AFDF-48A0-AB18-29B4F3214E76}" srcOrd="1" destOrd="0" presId="urn:microsoft.com/office/officeart/2005/8/layout/hierarchy2"/>
    <dgm:cxn modelId="{95044711-CCD7-424E-BCB6-B558B6109926}" type="presParOf" srcId="{67C21526-BECE-4FCF-813E-5EE87EE8DB3A}" destId="{0256222A-CC66-45CD-9110-AC2B129C07A0}" srcOrd="8" destOrd="0" presId="urn:microsoft.com/office/officeart/2005/8/layout/hierarchy2"/>
    <dgm:cxn modelId="{B588D9E0-8B9D-445F-A096-0D66AD3DC488}" type="presParOf" srcId="{0256222A-CC66-45CD-9110-AC2B129C07A0}" destId="{50984F2C-9143-4AB8-8DB6-5AED39E7A37F}" srcOrd="0" destOrd="0" presId="urn:microsoft.com/office/officeart/2005/8/layout/hierarchy2"/>
    <dgm:cxn modelId="{3C2F9575-4757-406D-B2D8-67A6B3D4D1F4}" type="presParOf" srcId="{67C21526-BECE-4FCF-813E-5EE87EE8DB3A}" destId="{44D3375F-4994-4B4F-9B8B-F390CD15823F}" srcOrd="9" destOrd="0" presId="urn:microsoft.com/office/officeart/2005/8/layout/hierarchy2"/>
    <dgm:cxn modelId="{227C8136-98FC-44F5-A695-DB3F03A2ACE3}" type="presParOf" srcId="{44D3375F-4994-4B4F-9B8B-F390CD15823F}" destId="{E51BADD5-3327-4C56-8033-BAAA358406A5}" srcOrd="0" destOrd="0" presId="urn:microsoft.com/office/officeart/2005/8/layout/hierarchy2"/>
    <dgm:cxn modelId="{22E383BE-5427-4F83-BAED-8AC1BF5B971B}" type="presParOf" srcId="{44D3375F-4994-4B4F-9B8B-F390CD15823F}" destId="{329E71DC-90C3-4154-8E03-14E91D91AF12}" srcOrd="1" destOrd="0" presId="urn:microsoft.com/office/officeart/2005/8/layout/hierarchy2"/>
    <dgm:cxn modelId="{CE6CD579-3431-4C6E-A559-AF8678655CB0}" type="presParOf" srcId="{329E71DC-90C3-4154-8E03-14E91D91AF12}" destId="{999037EC-746B-4458-A5AB-711BFCA5E1DF}" srcOrd="0" destOrd="0" presId="urn:microsoft.com/office/officeart/2005/8/layout/hierarchy2"/>
    <dgm:cxn modelId="{37B91C27-C0A1-459C-851A-CC1C3281F559}" type="presParOf" srcId="{999037EC-746B-4458-A5AB-711BFCA5E1DF}" destId="{B49C3C6A-86E2-4CED-BE21-199129A26033}" srcOrd="0" destOrd="0" presId="urn:microsoft.com/office/officeart/2005/8/layout/hierarchy2"/>
    <dgm:cxn modelId="{F3784983-0B23-4FA7-9274-40B5E2C423AC}" type="presParOf" srcId="{329E71DC-90C3-4154-8E03-14E91D91AF12}" destId="{89B4DEC4-8DE0-4E06-ACD4-541B99EB6D8A}" srcOrd="1" destOrd="0" presId="urn:microsoft.com/office/officeart/2005/8/layout/hierarchy2"/>
    <dgm:cxn modelId="{156273FE-88EC-427E-99CC-2062E0D75830}" type="presParOf" srcId="{89B4DEC4-8DE0-4E06-ACD4-541B99EB6D8A}" destId="{9138EF22-A265-4DB9-9ABF-6C6DE877F808}" srcOrd="0" destOrd="0" presId="urn:microsoft.com/office/officeart/2005/8/layout/hierarchy2"/>
    <dgm:cxn modelId="{516F449E-D33E-4789-9FED-FC20E40E626F}" type="presParOf" srcId="{89B4DEC4-8DE0-4E06-ACD4-541B99EB6D8A}" destId="{DB1CE23C-989F-4BEA-82E4-2365BAC2C9DA}" srcOrd="1" destOrd="0" presId="urn:microsoft.com/office/officeart/2005/8/layout/hierarchy2"/>
    <dgm:cxn modelId="{9F902656-08B1-4DE7-9990-CCA828E52542}" type="presParOf" srcId="{329E71DC-90C3-4154-8E03-14E91D91AF12}" destId="{2A78162F-FE31-4E29-81DF-EC101C6A1BCC}" srcOrd="2" destOrd="0" presId="urn:microsoft.com/office/officeart/2005/8/layout/hierarchy2"/>
    <dgm:cxn modelId="{D3FF3BD4-83BF-4AD8-9965-F409BE137AC9}" type="presParOf" srcId="{2A78162F-FE31-4E29-81DF-EC101C6A1BCC}" destId="{F1F8F44A-DE84-41B7-9455-0460D24E4C62}" srcOrd="0" destOrd="0" presId="urn:microsoft.com/office/officeart/2005/8/layout/hierarchy2"/>
    <dgm:cxn modelId="{30E8585D-70B2-4B53-9A8A-88D87F215F79}" type="presParOf" srcId="{329E71DC-90C3-4154-8E03-14E91D91AF12}" destId="{5C6CDF3B-341D-4B1D-9B5D-43C69551F3E5}" srcOrd="3" destOrd="0" presId="urn:microsoft.com/office/officeart/2005/8/layout/hierarchy2"/>
    <dgm:cxn modelId="{CEAF70E3-CB51-4817-8B9A-26DC575744B6}" type="presParOf" srcId="{5C6CDF3B-341D-4B1D-9B5D-43C69551F3E5}" destId="{5A4E55B5-29D3-480E-970F-92BE62340486}" srcOrd="0" destOrd="0" presId="urn:microsoft.com/office/officeart/2005/8/layout/hierarchy2"/>
    <dgm:cxn modelId="{6C930320-C8C9-44EE-9AC3-4FB116CC0C9A}" type="presParOf" srcId="{5C6CDF3B-341D-4B1D-9B5D-43C69551F3E5}" destId="{5A6CC877-7F95-451B-B56C-490E0F4616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DE651-25D0-4AF7-9001-05CA60E51742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9774C97-5EBD-448A-BA06-FC4C77495746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Добрива</a:t>
          </a:r>
          <a:endParaRPr lang="uk-UA" sz="32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F0A2EC23-11B8-4CC9-83EF-9974607A44B5}" type="parTrans" cxnId="{DA62CFC2-B61D-428D-A044-981E878CBC9F}">
      <dgm:prSet/>
      <dgm:spPr/>
      <dgm:t>
        <a:bodyPr/>
        <a:lstStyle/>
        <a:p>
          <a:endParaRPr lang="uk-UA"/>
        </a:p>
      </dgm:t>
    </dgm:pt>
    <dgm:pt modelId="{AA48A7E1-33E9-4BB5-A495-BD7A173F4E8A}" type="sibTrans" cxnId="{DA62CFC2-B61D-428D-A044-981E878CBC9F}">
      <dgm:prSet/>
      <dgm:spPr/>
      <dgm:t>
        <a:bodyPr/>
        <a:lstStyle/>
        <a:p>
          <a:endParaRPr lang="uk-UA"/>
        </a:p>
      </dgm:t>
    </dgm:pt>
    <dgm:pt modelId="{5858A887-6088-48A0-ADB8-2558263387CB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Комплексні (кілька елементів)</a:t>
          </a:r>
        </a:p>
      </dgm:t>
    </dgm:pt>
    <dgm:pt modelId="{7A71F08A-599C-45D2-9BC2-D5E26590FECA}" type="parTrans" cxnId="{57052BF9-C0B0-4807-8A37-077A3480A320}">
      <dgm:prSet/>
      <dgm:spPr/>
      <dgm:t>
        <a:bodyPr/>
        <a:lstStyle/>
        <a:p>
          <a:endParaRPr lang="uk-UA"/>
        </a:p>
      </dgm:t>
    </dgm:pt>
    <dgm:pt modelId="{D9BBB0EE-7B39-41CF-8C4A-33383AE349B9}" type="sibTrans" cxnId="{57052BF9-C0B0-4807-8A37-077A3480A320}">
      <dgm:prSet/>
      <dgm:spPr/>
      <dgm:t>
        <a:bodyPr/>
        <a:lstStyle/>
        <a:p>
          <a:endParaRPr lang="uk-UA"/>
        </a:p>
      </dgm:t>
    </dgm:pt>
    <dgm:pt modelId="{1537201A-C212-4C0E-BC9C-32E032F6156A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18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Складні (кілька елементів в складі однієї сполуки)</a:t>
          </a:r>
          <a:endParaRPr lang="uk-UA" sz="18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06DA8533-60AA-4884-B0C0-6AEE89B58E5B}" type="parTrans" cxnId="{1F7E23A6-4138-4A52-AFCA-FC98E6F0BBBE}">
      <dgm:prSet/>
      <dgm:spPr/>
      <dgm:t>
        <a:bodyPr/>
        <a:lstStyle/>
        <a:p>
          <a:endParaRPr lang="uk-UA"/>
        </a:p>
      </dgm:t>
    </dgm:pt>
    <dgm:pt modelId="{F04CC075-CCA1-44B2-A417-AE01DC501658}" type="sibTrans" cxnId="{1F7E23A6-4138-4A52-AFCA-FC98E6F0BBBE}">
      <dgm:prSet/>
      <dgm:spPr/>
      <dgm:t>
        <a:bodyPr/>
        <a:lstStyle/>
        <a:p>
          <a:endParaRPr lang="uk-UA"/>
        </a:p>
      </dgm:t>
    </dgm:pt>
    <dgm:pt modelId="{F01B631E-232C-4854-9F39-906BC243072C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Складнозмішані або комплексні (два/три елементи в одній гранулі)</a:t>
          </a:r>
          <a:endParaRPr lang="uk-UA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7DD390E-8DF9-4498-9914-C9E13B35F965}" type="parTrans" cxnId="{06274317-BC78-46C2-965B-245150BC003F}">
      <dgm:prSet/>
      <dgm:spPr/>
      <dgm:t>
        <a:bodyPr/>
        <a:lstStyle/>
        <a:p>
          <a:endParaRPr lang="uk-UA"/>
        </a:p>
      </dgm:t>
    </dgm:pt>
    <dgm:pt modelId="{1FE42298-04FC-44EE-8D77-FCBD625DF4EC}" type="sibTrans" cxnId="{06274317-BC78-46C2-965B-245150BC003F}">
      <dgm:prSet/>
      <dgm:spPr/>
      <dgm:t>
        <a:bodyPr/>
        <a:lstStyle/>
        <a:p>
          <a:endParaRPr lang="uk-UA"/>
        </a:p>
      </dgm:t>
    </dgm:pt>
    <dgm:pt modelId="{A2C18EC8-6A5C-462B-A303-35DE1F071238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8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Прості (один елемент)</a:t>
          </a:r>
          <a:endParaRPr lang="uk-UA" sz="28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B82F0A9-336C-46DF-ADAD-506D6C78A397}" type="parTrans" cxnId="{DE2B1D8C-5653-4F97-9F2E-DD4A00F71EA6}">
      <dgm:prSet/>
      <dgm:spPr/>
      <dgm:t>
        <a:bodyPr/>
        <a:lstStyle/>
        <a:p>
          <a:endParaRPr lang="uk-UA"/>
        </a:p>
      </dgm:t>
    </dgm:pt>
    <dgm:pt modelId="{EFCF842C-52DF-465C-94B8-13CEE11D5B1B}" type="sibTrans" cxnId="{DE2B1D8C-5653-4F97-9F2E-DD4A00F71EA6}">
      <dgm:prSet/>
      <dgm:spPr/>
      <dgm:t>
        <a:bodyPr/>
        <a:lstStyle/>
        <a:p>
          <a:endParaRPr lang="uk-UA"/>
        </a:p>
      </dgm:t>
    </dgm:pt>
    <dgm:pt modelId="{4D2C5C24-B2A0-4F13-B87A-BE8A115ED048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Змішані (суміші деяких простих добрив)</a:t>
          </a:r>
          <a:endParaRPr lang="uk-UA" sz="20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93792C75-EA35-4B74-B772-A4635127F006}" type="parTrans" cxnId="{9FFEA066-403A-4FEC-B2E9-950711CD3FF5}">
      <dgm:prSet/>
      <dgm:spPr/>
      <dgm:t>
        <a:bodyPr/>
        <a:lstStyle/>
        <a:p>
          <a:endParaRPr lang="uk-UA"/>
        </a:p>
      </dgm:t>
    </dgm:pt>
    <dgm:pt modelId="{0DD069B0-4482-4D25-B64F-9B1F0EC4F665}" type="sibTrans" cxnId="{9FFEA066-403A-4FEC-B2E9-950711CD3FF5}">
      <dgm:prSet/>
      <dgm:spPr/>
      <dgm:t>
        <a:bodyPr/>
        <a:lstStyle/>
        <a:p>
          <a:endParaRPr lang="uk-UA"/>
        </a:p>
      </dgm:t>
    </dgm:pt>
    <dgm:pt modelId="{69E4E023-3A03-4D42-88D8-1860492C4469}" type="pres">
      <dgm:prSet presAssocID="{1FDDE651-25D0-4AF7-9001-05CA60E517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84080D-83ED-4510-A3F5-C35C70793870}" type="pres">
      <dgm:prSet presAssocID="{49774C97-5EBD-448A-BA06-FC4C77495746}" presName="hierRoot1" presStyleCnt="0"/>
      <dgm:spPr/>
    </dgm:pt>
    <dgm:pt modelId="{B46FE33F-C7FA-413E-A70B-32169C1D24D8}" type="pres">
      <dgm:prSet presAssocID="{49774C97-5EBD-448A-BA06-FC4C77495746}" presName="composite" presStyleCnt="0"/>
      <dgm:spPr/>
    </dgm:pt>
    <dgm:pt modelId="{FEA35E10-B17D-4963-832A-18FCD4861F71}" type="pres">
      <dgm:prSet presAssocID="{49774C97-5EBD-448A-BA06-FC4C77495746}" presName="background" presStyleLbl="node0" presStyleIdx="0" presStyleCnt="1"/>
      <dgm:spPr/>
    </dgm:pt>
    <dgm:pt modelId="{5E60AACB-8122-4983-95D6-DD87CF489456}" type="pres">
      <dgm:prSet presAssocID="{49774C97-5EBD-448A-BA06-FC4C7749574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2973DB-7769-441E-BF23-974E7EE92E87}" type="pres">
      <dgm:prSet presAssocID="{49774C97-5EBD-448A-BA06-FC4C77495746}" presName="hierChild2" presStyleCnt="0"/>
      <dgm:spPr/>
    </dgm:pt>
    <dgm:pt modelId="{1BCB6CAF-F76A-4C19-9769-A1FDA22334FF}" type="pres">
      <dgm:prSet presAssocID="{7A71F08A-599C-45D2-9BC2-D5E26590FECA}" presName="Name10" presStyleLbl="parChTrans1D2" presStyleIdx="0" presStyleCnt="2"/>
      <dgm:spPr/>
    </dgm:pt>
    <dgm:pt modelId="{59BB2D6F-5662-4282-99A6-2E1609F045A9}" type="pres">
      <dgm:prSet presAssocID="{5858A887-6088-48A0-ADB8-2558263387CB}" presName="hierRoot2" presStyleCnt="0"/>
      <dgm:spPr/>
    </dgm:pt>
    <dgm:pt modelId="{7AD57F23-AED0-4A98-8FB0-47EE8E4870D1}" type="pres">
      <dgm:prSet presAssocID="{5858A887-6088-48A0-ADB8-2558263387CB}" presName="composite2" presStyleCnt="0"/>
      <dgm:spPr/>
    </dgm:pt>
    <dgm:pt modelId="{751524C6-1F51-4B64-ADFC-84045E27DAB6}" type="pres">
      <dgm:prSet presAssocID="{5858A887-6088-48A0-ADB8-2558263387CB}" presName="background2" presStyleLbl="node2" presStyleIdx="0" presStyleCnt="2"/>
      <dgm:spPr/>
    </dgm:pt>
    <dgm:pt modelId="{A3EBDFDA-4616-49CE-B06E-40F1E957F17C}" type="pres">
      <dgm:prSet presAssocID="{5858A887-6088-48A0-ADB8-2558263387C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F4C633-33FC-4FC7-BA7A-1CA5ED78C0A1}" type="pres">
      <dgm:prSet presAssocID="{5858A887-6088-48A0-ADB8-2558263387CB}" presName="hierChild3" presStyleCnt="0"/>
      <dgm:spPr/>
    </dgm:pt>
    <dgm:pt modelId="{F4D5A866-78D2-4157-8017-1EC01507D745}" type="pres">
      <dgm:prSet presAssocID="{06DA8533-60AA-4884-B0C0-6AEE89B58E5B}" presName="Name17" presStyleLbl="parChTrans1D3" presStyleIdx="0" presStyleCnt="3"/>
      <dgm:spPr/>
    </dgm:pt>
    <dgm:pt modelId="{72C58EED-BDA8-4D06-B146-E9F8AB0A57DF}" type="pres">
      <dgm:prSet presAssocID="{1537201A-C212-4C0E-BC9C-32E032F6156A}" presName="hierRoot3" presStyleCnt="0"/>
      <dgm:spPr/>
    </dgm:pt>
    <dgm:pt modelId="{E01194AF-1C21-4C17-8134-7389152F53F7}" type="pres">
      <dgm:prSet presAssocID="{1537201A-C212-4C0E-BC9C-32E032F6156A}" presName="composite3" presStyleCnt="0"/>
      <dgm:spPr/>
    </dgm:pt>
    <dgm:pt modelId="{DDA933C9-E33C-4F35-AF7D-F58107E73932}" type="pres">
      <dgm:prSet presAssocID="{1537201A-C212-4C0E-BC9C-32E032F6156A}" presName="background3" presStyleLbl="node3" presStyleIdx="0" presStyleCnt="3"/>
      <dgm:spPr/>
    </dgm:pt>
    <dgm:pt modelId="{FA795183-33D5-4CAF-8F4A-ED836B4CD174}" type="pres">
      <dgm:prSet presAssocID="{1537201A-C212-4C0E-BC9C-32E032F6156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DDDD37-B8F4-40CB-8FCC-BD7EB306B643}" type="pres">
      <dgm:prSet presAssocID="{1537201A-C212-4C0E-BC9C-32E032F6156A}" presName="hierChild4" presStyleCnt="0"/>
      <dgm:spPr/>
    </dgm:pt>
    <dgm:pt modelId="{020886FD-1989-4C5B-A5AF-25BE2D93D770}" type="pres">
      <dgm:prSet presAssocID="{57DD390E-8DF9-4498-9914-C9E13B35F965}" presName="Name17" presStyleLbl="parChTrans1D3" presStyleIdx="1" presStyleCnt="3"/>
      <dgm:spPr/>
    </dgm:pt>
    <dgm:pt modelId="{D8EFC8E3-3274-49E5-8824-C02F2C6A366A}" type="pres">
      <dgm:prSet presAssocID="{F01B631E-232C-4854-9F39-906BC243072C}" presName="hierRoot3" presStyleCnt="0"/>
      <dgm:spPr/>
    </dgm:pt>
    <dgm:pt modelId="{6A8A5EC0-3AFD-4486-AF5D-44CA2F5B7120}" type="pres">
      <dgm:prSet presAssocID="{F01B631E-232C-4854-9F39-906BC243072C}" presName="composite3" presStyleCnt="0"/>
      <dgm:spPr/>
    </dgm:pt>
    <dgm:pt modelId="{FEB2AB63-2349-458A-B4A0-AD4711E19C3D}" type="pres">
      <dgm:prSet presAssocID="{F01B631E-232C-4854-9F39-906BC243072C}" presName="background3" presStyleLbl="node3" presStyleIdx="1" presStyleCnt="3"/>
      <dgm:spPr/>
    </dgm:pt>
    <dgm:pt modelId="{F04DF8C6-295A-4999-878C-3B71CE4E1512}" type="pres">
      <dgm:prSet presAssocID="{F01B631E-232C-4854-9F39-906BC243072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A94FE76-64BE-4D13-BA07-CD2C48C315FF}" type="pres">
      <dgm:prSet presAssocID="{F01B631E-232C-4854-9F39-906BC243072C}" presName="hierChild4" presStyleCnt="0"/>
      <dgm:spPr/>
    </dgm:pt>
    <dgm:pt modelId="{EBC1590F-05E1-4168-A49A-26309D4A9FF5}" type="pres">
      <dgm:prSet presAssocID="{BB82F0A9-336C-46DF-ADAD-506D6C78A397}" presName="Name10" presStyleLbl="parChTrans1D2" presStyleIdx="1" presStyleCnt="2"/>
      <dgm:spPr/>
    </dgm:pt>
    <dgm:pt modelId="{D7AAA804-3C3E-48B7-94EF-FDADBAC581D8}" type="pres">
      <dgm:prSet presAssocID="{A2C18EC8-6A5C-462B-A303-35DE1F071238}" presName="hierRoot2" presStyleCnt="0"/>
      <dgm:spPr/>
    </dgm:pt>
    <dgm:pt modelId="{7B86D1DC-E669-49C3-BBCD-AC81BF9E39E9}" type="pres">
      <dgm:prSet presAssocID="{A2C18EC8-6A5C-462B-A303-35DE1F071238}" presName="composite2" presStyleCnt="0"/>
      <dgm:spPr/>
    </dgm:pt>
    <dgm:pt modelId="{7A08BEF0-80F5-48B4-847D-D5D8E3E12EA4}" type="pres">
      <dgm:prSet presAssocID="{A2C18EC8-6A5C-462B-A303-35DE1F071238}" presName="background2" presStyleLbl="node2" presStyleIdx="1" presStyleCnt="2"/>
      <dgm:spPr/>
    </dgm:pt>
    <dgm:pt modelId="{43AEE19A-BABA-453F-906C-94E5E124FB66}" type="pres">
      <dgm:prSet presAssocID="{A2C18EC8-6A5C-462B-A303-35DE1F0712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6EB24C-7395-43EE-BE06-4D3A898470BC}" type="pres">
      <dgm:prSet presAssocID="{A2C18EC8-6A5C-462B-A303-35DE1F071238}" presName="hierChild3" presStyleCnt="0"/>
      <dgm:spPr/>
    </dgm:pt>
    <dgm:pt modelId="{10F8A1A0-DEBC-467C-B0BE-4559347415A1}" type="pres">
      <dgm:prSet presAssocID="{93792C75-EA35-4B74-B772-A4635127F006}" presName="Name17" presStyleLbl="parChTrans1D3" presStyleIdx="2" presStyleCnt="3"/>
      <dgm:spPr/>
    </dgm:pt>
    <dgm:pt modelId="{0B219969-1DF6-40E4-9601-BF50AE846F24}" type="pres">
      <dgm:prSet presAssocID="{4D2C5C24-B2A0-4F13-B87A-BE8A115ED048}" presName="hierRoot3" presStyleCnt="0"/>
      <dgm:spPr/>
    </dgm:pt>
    <dgm:pt modelId="{98E95BCE-4667-45B4-B59E-C3EA9FC930EB}" type="pres">
      <dgm:prSet presAssocID="{4D2C5C24-B2A0-4F13-B87A-BE8A115ED048}" presName="composite3" presStyleCnt="0"/>
      <dgm:spPr/>
    </dgm:pt>
    <dgm:pt modelId="{5BABA0A2-AE7E-492B-B0BA-98FB42D0FBE9}" type="pres">
      <dgm:prSet presAssocID="{4D2C5C24-B2A0-4F13-B87A-BE8A115ED048}" presName="background3" presStyleLbl="node3" presStyleIdx="2" presStyleCnt="3"/>
      <dgm:spPr/>
    </dgm:pt>
    <dgm:pt modelId="{97FF83F8-086A-46FC-80D7-39E198EE8835}" type="pres">
      <dgm:prSet presAssocID="{4D2C5C24-B2A0-4F13-B87A-BE8A115ED04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E8426A-A46B-4D83-B95E-2D1975F70C0D}" type="pres">
      <dgm:prSet presAssocID="{4D2C5C24-B2A0-4F13-B87A-BE8A115ED048}" presName="hierChild4" presStyleCnt="0"/>
      <dgm:spPr/>
    </dgm:pt>
  </dgm:ptLst>
  <dgm:cxnLst>
    <dgm:cxn modelId="{B5E81CF3-0481-4AF7-8DD0-797CFF9B3978}" type="presOf" srcId="{4D2C5C24-B2A0-4F13-B87A-BE8A115ED048}" destId="{97FF83F8-086A-46FC-80D7-39E198EE8835}" srcOrd="0" destOrd="0" presId="urn:microsoft.com/office/officeart/2005/8/layout/hierarchy1"/>
    <dgm:cxn modelId="{65549AC4-7C6A-48FF-A413-2AE70DED36C7}" type="presOf" srcId="{49774C97-5EBD-448A-BA06-FC4C77495746}" destId="{5E60AACB-8122-4983-95D6-DD87CF489456}" srcOrd="0" destOrd="0" presId="urn:microsoft.com/office/officeart/2005/8/layout/hierarchy1"/>
    <dgm:cxn modelId="{1F7E23A6-4138-4A52-AFCA-FC98E6F0BBBE}" srcId="{5858A887-6088-48A0-ADB8-2558263387CB}" destId="{1537201A-C212-4C0E-BC9C-32E032F6156A}" srcOrd="0" destOrd="0" parTransId="{06DA8533-60AA-4884-B0C0-6AEE89B58E5B}" sibTransId="{F04CC075-CCA1-44B2-A417-AE01DC501658}"/>
    <dgm:cxn modelId="{49113301-875D-4A03-A056-782C803F5127}" type="presOf" srcId="{F01B631E-232C-4854-9F39-906BC243072C}" destId="{F04DF8C6-295A-4999-878C-3B71CE4E1512}" srcOrd="0" destOrd="0" presId="urn:microsoft.com/office/officeart/2005/8/layout/hierarchy1"/>
    <dgm:cxn modelId="{DA62CFC2-B61D-428D-A044-981E878CBC9F}" srcId="{1FDDE651-25D0-4AF7-9001-05CA60E51742}" destId="{49774C97-5EBD-448A-BA06-FC4C77495746}" srcOrd="0" destOrd="0" parTransId="{F0A2EC23-11B8-4CC9-83EF-9974607A44B5}" sibTransId="{AA48A7E1-33E9-4BB5-A495-BD7A173F4E8A}"/>
    <dgm:cxn modelId="{48B6F023-BE81-4D1A-B1B1-09C41DD3F5DD}" type="presOf" srcId="{A2C18EC8-6A5C-462B-A303-35DE1F071238}" destId="{43AEE19A-BABA-453F-906C-94E5E124FB66}" srcOrd="0" destOrd="0" presId="urn:microsoft.com/office/officeart/2005/8/layout/hierarchy1"/>
    <dgm:cxn modelId="{06274317-BC78-46C2-965B-245150BC003F}" srcId="{5858A887-6088-48A0-ADB8-2558263387CB}" destId="{F01B631E-232C-4854-9F39-906BC243072C}" srcOrd="1" destOrd="0" parTransId="{57DD390E-8DF9-4498-9914-C9E13B35F965}" sibTransId="{1FE42298-04FC-44EE-8D77-FCBD625DF4EC}"/>
    <dgm:cxn modelId="{A43136C4-E96C-4FE2-9B9A-BF1895BB3D8B}" type="presOf" srcId="{BB82F0A9-336C-46DF-ADAD-506D6C78A397}" destId="{EBC1590F-05E1-4168-A49A-26309D4A9FF5}" srcOrd="0" destOrd="0" presId="urn:microsoft.com/office/officeart/2005/8/layout/hierarchy1"/>
    <dgm:cxn modelId="{BE97AEFC-4993-464E-B1DB-783E35D61EC3}" type="presOf" srcId="{7A71F08A-599C-45D2-9BC2-D5E26590FECA}" destId="{1BCB6CAF-F76A-4C19-9769-A1FDA22334FF}" srcOrd="0" destOrd="0" presId="urn:microsoft.com/office/officeart/2005/8/layout/hierarchy1"/>
    <dgm:cxn modelId="{AD79F538-91B4-4B0F-AF65-CC40F59C88FF}" type="presOf" srcId="{1FDDE651-25D0-4AF7-9001-05CA60E51742}" destId="{69E4E023-3A03-4D42-88D8-1860492C4469}" srcOrd="0" destOrd="0" presId="urn:microsoft.com/office/officeart/2005/8/layout/hierarchy1"/>
    <dgm:cxn modelId="{0E3BA728-78BA-4D97-967A-31E237698231}" type="presOf" srcId="{06DA8533-60AA-4884-B0C0-6AEE89B58E5B}" destId="{F4D5A866-78D2-4157-8017-1EC01507D745}" srcOrd="0" destOrd="0" presId="urn:microsoft.com/office/officeart/2005/8/layout/hierarchy1"/>
    <dgm:cxn modelId="{60173ADE-ABEC-4FB1-895C-FA331F1CEADF}" type="presOf" srcId="{57DD390E-8DF9-4498-9914-C9E13B35F965}" destId="{020886FD-1989-4C5B-A5AF-25BE2D93D770}" srcOrd="0" destOrd="0" presId="urn:microsoft.com/office/officeart/2005/8/layout/hierarchy1"/>
    <dgm:cxn modelId="{DE2B1D8C-5653-4F97-9F2E-DD4A00F71EA6}" srcId="{49774C97-5EBD-448A-BA06-FC4C77495746}" destId="{A2C18EC8-6A5C-462B-A303-35DE1F071238}" srcOrd="1" destOrd="0" parTransId="{BB82F0A9-336C-46DF-ADAD-506D6C78A397}" sibTransId="{EFCF842C-52DF-465C-94B8-13CEE11D5B1B}"/>
    <dgm:cxn modelId="{29409E3E-F96A-4967-A6D7-5843ABADCB35}" type="presOf" srcId="{1537201A-C212-4C0E-BC9C-32E032F6156A}" destId="{FA795183-33D5-4CAF-8F4A-ED836B4CD174}" srcOrd="0" destOrd="0" presId="urn:microsoft.com/office/officeart/2005/8/layout/hierarchy1"/>
    <dgm:cxn modelId="{9D1241F2-0538-4E22-BD80-84CF5A24BF1F}" type="presOf" srcId="{5858A887-6088-48A0-ADB8-2558263387CB}" destId="{A3EBDFDA-4616-49CE-B06E-40F1E957F17C}" srcOrd="0" destOrd="0" presId="urn:microsoft.com/office/officeart/2005/8/layout/hierarchy1"/>
    <dgm:cxn modelId="{57052BF9-C0B0-4807-8A37-077A3480A320}" srcId="{49774C97-5EBD-448A-BA06-FC4C77495746}" destId="{5858A887-6088-48A0-ADB8-2558263387CB}" srcOrd="0" destOrd="0" parTransId="{7A71F08A-599C-45D2-9BC2-D5E26590FECA}" sibTransId="{D9BBB0EE-7B39-41CF-8C4A-33383AE349B9}"/>
    <dgm:cxn modelId="{9FA94F05-E563-4F60-A81A-4C906DB64C46}" type="presOf" srcId="{93792C75-EA35-4B74-B772-A4635127F006}" destId="{10F8A1A0-DEBC-467C-B0BE-4559347415A1}" srcOrd="0" destOrd="0" presId="urn:microsoft.com/office/officeart/2005/8/layout/hierarchy1"/>
    <dgm:cxn modelId="{9FFEA066-403A-4FEC-B2E9-950711CD3FF5}" srcId="{A2C18EC8-6A5C-462B-A303-35DE1F071238}" destId="{4D2C5C24-B2A0-4F13-B87A-BE8A115ED048}" srcOrd="0" destOrd="0" parTransId="{93792C75-EA35-4B74-B772-A4635127F006}" sibTransId="{0DD069B0-4482-4D25-B64F-9B1F0EC4F665}"/>
    <dgm:cxn modelId="{8191A1A4-426E-4AD5-B229-F624D2CDE698}" type="presParOf" srcId="{69E4E023-3A03-4D42-88D8-1860492C4469}" destId="{B384080D-83ED-4510-A3F5-C35C70793870}" srcOrd="0" destOrd="0" presId="urn:microsoft.com/office/officeart/2005/8/layout/hierarchy1"/>
    <dgm:cxn modelId="{B0265F62-BCAC-4851-B47A-A1AF005958BE}" type="presParOf" srcId="{B384080D-83ED-4510-A3F5-C35C70793870}" destId="{B46FE33F-C7FA-413E-A70B-32169C1D24D8}" srcOrd="0" destOrd="0" presId="urn:microsoft.com/office/officeart/2005/8/layout/hierarchy1"/>
    <dgm:cxn modelId="{8AE87A58-8EED-4484-8AD7-411FB7B58235}" type="presParOf" srcId="{B46FE33F-C7FA-413E-A70B-32169C1D24D8}" destId="{FEA35E10-B17D-4963-832A-18FCD4861F71}" srcOrd="0" destOrd="0" presId="urn:microsoft.com/office/officeart/2005/8/layout/hierarchy1"/>
    <dgm:cxn modelId="{7DD2C3C4-83FB-4C0D-9950-C7D9066B5177}" type="presParOf" srcId="{B46FE33F-C7FA-413E-A70B-32169C1D24D8}" destId="{5E60AACB-8122-4983-95D6-DD87CF489456}" srcOrd="1" destOrd="0" presId="urn:microsoft.com/office/officeart/2005/8/layout/hierarchy1"/>
    <dgm:cxn modelId="{A5B4B8DE-03D0-4E86-8625-C4FC3EA9B450}" type="presParOf" srcId="{B384080D-83ED-4510-A3F5-C35C70793870}" destId="{5D2973DB-7769-441E-BF23-974E7EE92E87}" srcOrd="1" destOrd="0" presId="urn:microsoft.com/office/officeart/2005/8/layout/hierarchy1"/>
    <dgm:cxn modelId="{701D6545-4D6C-456C-BDD8-0418836939B2}" type="presParOf" srcId="{5D2973DB-7769-441E-BF23-974E7EE92E87}" destId="{1BCB6CAF-F76A-4C19-9769-A1FDA22334FF}" srcOrd="0" destOrd="0" presId="urn:microsoft.com/office/officeart/2005/8/layout/hierarchy1"/>
    <dgm:cxn modelId="{6D7E4D41-6262-45DA-8D47-7D8147510A26}" type="presParOf" srcId="{5D2973DB-7769-441E-BF23-974E7EE92E87}" destId="{59BB2D6F-5662-4282-99A6-2E1609F045A9}" srcOrd="1" destOrd="0" presId="urn:microsoft.com/office/officeart/2005/8/layout/hierarchy1"/>
    <dgm:cxn modelId="{57E31AAE-BCBD-4027-B6A8-A0119AC69C79}" type="presParOf" srcId="{59BB2D6F-5662-4282-99A6-2E1609F045A9}" destId="{7AD57F23-AED0-4A98-8FB0-47EE8E4870D1}" srcOrd="0" destOrd="0" presId="urn:microsoft.com/office/officeart/2005/8/layout/hierarchy1"/>
    <dgm:cxn modelId="{4F7BFE2A-FD8C-4C66-93E3-3F36649FE328}" type="presParOf" srcId="{7AD57F23-AED0-4A98-8FB0-47EE8E4870D1}" destId="{751524C6-1F51-4B64-ADFC-84045E27DAB6}" srcOrd="0" destOrd="0" presId="urn:microsoft.com/office/officeart/2005/8/layout/hierarchy1"/>
    <dgm:cxn modelId="{7C1881E1-C538-4EB5-9F06-AF386AFE1DA8}" type="presParOf" srcId="{7AD57F23-AED0-4A98-8FB0-47EE8E4870D1}" destId="{A3EBDFDA-4616-49CE-B06E-40F1E957F17C}" srcOrd="1" destOrd="0" presId="urn:microsoft.com/office/officeart/2005/8/layout/hierarchy1"/>
    <dgm:cxn modelId="{82C15F88-37EA-424E-BCAE-01C81D8902DF}" type="presParOf" srcId="{59BB2D6F-5662-4282-99A6-2E1609F045A9}" destId="{B0F4C633-33FC-4FC7-BA7A-1CA5ED78C0A1}" srcOrd="1" destOrd="0" presId="urn:microsoft.com/office/officeart/2005/8/layout/hierarchy1"/>
    <dgm:cxn modelId="{3A7F67F3-FCF7-480E-B42C-3097EC8B8F12}" type="presParOf" srcId="{B0F4C633-33FC-4FC7-BA7A-1CA5ED78C0A1}" destId="{F4D5A866-78D2-4157-8017-1EC01507D745}" srcOrd="0" destOrd="0" presId="urn:microsoft.com/office/officeart/2005/8/layout/hierarchy1"/>
    <dgm:cxn modelId="{AA2A8A18-82CA-42E2-9F1B-D5E246CC8D97}" type="presParOf" srcId="{B0F4C633-33FC-4FC7-BA7A-1CA5ED78C0A1}" destId="{72C58EED-BDA8-4D06-B146-E9F8AB0A57DF}" srcOrd="1" destOrd="0" presId="urn:microsoft.com/office/officeart/2005/8/layout/hierarchy1"/>
    <dgm:cxn modelId="{19F35BE6-D496-4F49-8199-0172D61FFE6F}" type="presParOf" srcId="{72C58EED-BDA8-4D06-B146-E9F8AB0A57DF}" destId="{E01194AF-1C21-4C17-8134-7389152F53F7}" srcOrd="0" destOrd="0" presId="urn:microsoft.com/office/officeart/2005/8/layout/hierarchy1"/>
    <dgm:cxn modelId="{A45BD455-9FD0-4284-BB33-8E0192044806}" type="presParOf" srcId="{E01194AF-1C21-4C17-8134-7389152F53F7}" destId="{DDA933C9-E33C-4F35-AF7D-F58107E73932}" srcOrd="0" destOrd="0" presId="urn:microsoft.com/office/officeart/2005/8/layout/hierarchy1"/>
    <dgm:cxn modelId="{54EC2403-2EF9-441B-8F34-570BB239A7B5}" type="presParOf" srcId="{E01194AF-1C21-4C17-8134-7389152F53F7}" destId="{FA795183-33D5-4CAF-8F4A-ED836B4CD174}" srcOrd="1" destOrd="0" presId="urn:microsoft.com/office/officeart/2005/8/layout/hierarchy1"/>
    <dgm:cxn modelId="{2303EACE-97F8-4B6A-8E3C-BB73891AB898}" type="presParOf" srcId="{72C58EED-BDA8-4D06-B146-E9F8AB0A57DF}" destId="{78DDDD37-B8F4-40CB-8FCC-BD7EB306B643}" srcOrd="1" destOrd="0" presId="urn:microsoft.com/office/officeart/2005/8/layout/hierarchy1"/>
    <dgm:cxn modelId="{5FA7634C-D497-45D1-ACF0-A249B92F88D1}" type="presParOf" srcId="{B0F4C633-33FC-4FC7-BA7A-1CA5ED78C0A1}" destId="{020886FD-1989-4C5B-A5AF-25BE2D93D770}" srcOrd="2" destOrd="0" presId="urn:microsoft.com/office/officeart/2005/8/layout/hierarchy1"/>
    <dgm:cxn modelId="{84EEA6F2-C121-482B-A44A-21881F0E3D85}" type="presParOf" srcId="{B0F4C633-33FC-4FC7-BA7A-1CA5ED78C0A1}" destId="{D8EFC8E3-3274-49E5-8824-C02F2C6A366A}" srcOrd="3" destOrd="0" presId="urn:microsoft.com/office/officeart/2005/8/layout/hierarchy1"/>
    <dgm:cxn modelId="{774759FF-3349-4B70-99FD-E23ACAA293AF}" type="presParOf" srcId="{D8EFC8E3-3274-49E5-8824-C02F2C6A366A}" destId="{6A8A5EC0-3AFD-4486-AF5D-44CA2F5B7120}" srcOrd="0" destOrd="0" presId="urn:microsoft.com/office/officeart/2005/8/layout/hierarchy1"/>
    <dgm:cxn modelId="{9E9C6336-C7A8-4807-AD25-1F953C45C184}" type="presParOf" srcId="{6A8A5EC0-3AFD-4486-AF5D-44CA2F5B7120}" destId="{FEB2AB63-2349-458A-B4A0-AD4711E19C3D}" srcOrd="0" destOrd="0" presId="urn:microsoft.com/office/officeart/2005/8/layout/hierarchy1"/>
    <dgm:cxn modelId="{358FD8B2-F8A5-40A4-A0BD-099EB9A64659}" type="presParOf" srcId="{6A8A5EC0-3AFD-4486-AF5D-44CA2F5B7120}" destId="{F04DF8C6-295A-4999-878C-3B71CE4E1512}" srcOrd="1" destOrd="0" presId="urn:microsoft.com/office/officeart/2005/8/layout/hierarchy1"/>
    <dgm:cxn modelId="{92973CFE-F9A0-4F0D-BFBB-86206A30B8A2}" type="presParOf" srcId="{D8EFC8E3-3274-49E5-8824-C02F2C6A366A}" destId="{8A94FE76-64BE-4D13-BA07-CD2C48C315FF}" srcOrd="1" destOrd="0" presId="urn:microsoft.com/office/officeart/2005/8/layout/hierarchy1"/>
    <dgm:cxn modelId="{1600B8C6-3C94-4818-96B3-D7862AE5EAE4}" type="presParOf" srcId="{5D2973DB-7769-441E-BF23-974E7EE92E87}" destId="{EBC1590F-05E1-4168-A49A-26309D4A9FF5}" srcOrd="2" destOrd="0" presId="urn:microsoft.com/office/officeart/2005/8/layout/hierarchy1"/>
    <dgm:cxn modelId="{4FD05F93-0B96-4D2B-B0F2-47B0D50F3709}" type="presParOf" srcId="{5D2973DB-7769-441E-BF23-974E7EE92E87}" destId="{D7AAA804-3C3E-48B7-94EF-FDADBAC581D8}" srcOrd="3" destOrd="0" presId="urn:microsoft.com/office/officeart/2005/8/layout/hierarchy1"/>
    <dgm:cxn modelId="{F4B1B1E8-453B-4479-9683-9B32A862FF58}" type="presParOf" srcId="{D7AAA804-3C3E-48B7-94EF-FDADBAC581D8}" destId="{7B86D1DC-E669-49C3-BBCD-AC81BF9E39E9}" srcOrd="0" destOrd="0" presId="urn:microsoft.com/office/officeart/2005/8/layout/hierarchy1"/>
    <dgm:cxn modelId="{9F7B7C9F-6902-4683-AC3D-7DF7E8768766}" type="presParOf" srcId="{7B86D1DC-E669-49C3-BBCD-AC81BF9E39E9}" destId="{7A08BEF0-80F5-48B4-847D-D5D8E3E12EA4}" srcOrd="0" destOrd="0" presId="urn:microsoft.com/office/officeart/2005/8/layout/hierarchy1"/>
    <dgm:cxn modelId="{3292C0CF-F616-41C7-AC3D-C183C070C671}" type="presParOf" srcId="{7B86D1DC-E669-49C3-BBCD-AC81BF9E39E9}" destId="{43AEE19A-BABA-453F-906C-94E5E124FB66}" srcOrd="1" destOrd="0" presId="urn:microsoft.com/office/officeart/2005/8/layout/hierarchy1"/>
    <dgm:cxn modelId="{E42CE07E-311B-423D-A70D-2F030169F25B}" type="presParOf" srcId="{D7AAA804-3C3E-48B7-94EF-FDADBAC581D8}" destId="{DD6EB24C-7395-43EE-BE06-4D3A898470BC}" srcOrd="1" destOrd="0" presId="urn:microsoft.com/office/officeart/2005/8/layout/hierarchy1"/>
    <dgm:cxn modelId="{EBA52FDC-6328-4B77-AF7F-A7DC8285E0E0}" type="presParOf" srcId="{DD6EB24C-7395-43EE-BE06-4D3A898470BC}" destId="{10F8A1A0-DEBC-467C-B0BE-4559347415A1}" srcOrd="0" destOrd="0" presId="urn:microsoft.com/office/officeart/2005/8/layout/hierarchy1"/>
    <dgm:cxn modelId="{5FDB7D1D-D99F-44F1-A7BA-F604D19DEDA1}" type="presParOf" srcId="{DD6EB24C-7395-43EE-BE06-4D3A898470BC}" destId="{0B219969-1DF6-40E4-9601-BF50AE846F24}" srcOrd="1" destOrd="0" presId="urn:microsoft.com/office/officeart/2005/8/layout/hierarchy1"/>
    <dgm:cxn modelId="{35395C29-DD63-4771-9DC0-E79784562138}" type="presParOf" srcId="{0B219969-1DF6-40E4-9601-BF50AE846F24}" destId="{98E95BCE-4667-45B4-B59E-C3EA9FC930EB}" srcOrd="0" destOrd="0" presId="urn:microsoft.com/office/officeart/2005/8/layout/hierarchy1"/>
    <dgm:cxn modelId="{0C0C72B5-7517-4434-A375-0706810B95CC}" type="presParOf" srcId="{98E95BCE-4667-45B4-B59E-C3EA9FC930EB}" destId="{5BABA0A2-AE7E-492B-B0BA-98FB42D0FBE9}" srcOrd="0" destOrd="0" presId="urn:microsoft.com/office/officeart/2005/8/layout/hierarchy1"/>
    <dgm:cxn modelId="{4D36549F-A80B-42C1-8D82-0854380EB26F}" type="presParOf" srcId="{98E95BCE-4667-45B4-B59E-C3EA9FC930EB}" destId="{97FF83F8-086A-46FC-80D7-39E198EE8835}" srcOrd="1" destOrd="0" presId="urn:microsoft.com/office/officeart/2005/8/layout/hierarchy1"/>
    <dgm:cxn modelId="{3BEBB853-7099-42B0-8B1A-F18AEDB7AD0E}" type="presParOf" srcId="{0B219969-1DF6-40E4-9601-BF50AE846F24}" destId="{B4E8426A-A46B-4D83-B95E-2D1975F70C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CCDF9-A44E-43D8-9822-46D1D9A73A3F}">
      <dsp:nvSpPr>
        <dsp:cNvPr id="0" name=""/>
        <dsp:cNvSpPr/>
      </dsp:nvSpPr>
      <dsp:spPr>
        <a:xfrm>
          <a:off x="467538" y="2708919"/>
          <a:ext cx="1778124" cy="160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Добрива</a:t>
          </a:r>
          <a:endParaRPr lang="uk-UA" sz="32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14668" y="2756049"/>
        <a:ext cx="1683864" cy="1514880"/>
      </dsp:txXfrm>
    </dsp:sp>
    <dsp:sp modelId="{86CB4154-CD94-4E5C-9574-3C2574A55AF6}">
      <dsp:nvSpPr>
        <dsp:cNvPr id="0" name=""/>
        <dsp:cNvSpPr/>
      </dsp:nvSpPr>
      <dsp:spPr>
        <a:xfrm rot="17303870">
          <a:off x="1284848" y="2169674"/>
          <a:ext cx="2807809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2807809" y="116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2618558" y="2111146"/>
        <a:ext cx="140390" cy="140390"/>
      </dsp:txXfrm>
    </dsp:sp>
    <dsp:sp modelId="{BD64D0A9-F284-4F00-A74E-EDB1C5C2122D}">
      <dsp:nvSpPr>
        <dsp:cNvPr id="0" name=""/>
        <dsp:cNvSpPr/>
      </dsp:nvSpPr>
      <dsp:spPr>
        <a:xfrm>
          <a:off x="3131844" y="404662"/>
          <a:ext cx="1778124" cy="889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890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5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Мінеральні</a:t>
          </a:r>
          <a:endParaRPr lang="uk-UA" sz="245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157884" y="430702"/>
        <a:ext cx="1726044" cy="836982"/>
      </dsp:txXfrm>
    </dsp:sp>
    <dsp:sp modelId="{281EDC7B-D0E9-4561-A906-6A0FD8E3C480}">
      <dsp:nvSpPr>
        <dsp:cNvPr id="0" name=""/>
        <dsp:cNvSpPr/>
      </dsp:nvSpPr>
      <dsp:spPr>
        <a:xfrm rot="21563280">
          <a:off x="4909928" y="830197"/>
          <a:ext cx="1372132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372132" y="116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61691" y="807561"/>
        <a:ext cx="68606" cy="68606"/>
      </dsp:txXfrm>
    </dsp:sp>
    <dsp:sp modelId="{C5249DEB-30C6-46D5-BF70-1C026E195885}">
      <dsp:nvSpPr>
        <dsp:cNvPr id="0" name=""/>
        <dsp:cNvSpPr/>
      </dsp:nvSpPr>
      <dsp:spPr>
        <a:xfrm>
          <a:off x="6282021" y="315324"/>
          <a:ext cx="1778124" cy="1038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Азотні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312435" y="345738"/>
        <a:ext cx="1717296" cy="977596"/>
      </dsp:txXfrm>
    </dsp:sp>
    <dsp:sp modelId="{6D2ED77A-50DB-4437-A3E0-AA0C6FB6FFEA}">
      <dsp:nvSpPr>
        <dsp:cNvPr id="0" name=""/>
        <dsp:cNvSpPr/>
      </dsp:nvSpPr>
      <dsp:spPr>
        <a:xfrm rot="2511823">
          <a:off x="4674824" y="1452278"/>
          <a:ext cx="1842340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842340" y="116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5549936" y="1417887"/>
        <a:ext cx="92117" cy="92117"/>
      </dsp:txXfrm>
    </dsp:sp>
    <dsp:sp modelId="{E8FE80CD-DE95-4A5E-8696-65F51F3A3AE1}">
      <dsp:nvSpPr>
        <dsp:cNvPr id="0" name=""/>
        <dsp:cNvSpPr/>
      </dsp:nvSpPr>
      <dsp:spPr>
        <a:xfrm>
          <a:off x="6282021" y="1559104"/>
          <a:ext cx="1778124" cy="1039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Фосфорні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312458" y="1589541"/>
        <a:ext cx="1717250" cy="978315"/>
      </dsp:txXfrm>
    </dsp:sp>
    <dsp:sp modelId="{B47BF4C8-1BF9-4571-9DCE-1D426F4B08E4}">
      <dsp:nvSpPr>
        <dsp:cNvPr id="0" name=""/>
        <dsp:cNvSpPr/>
      </dsp:nvSpPr>
      <dsp:spPr>
        <a:xfrm rot="3700820">
          <a:off x="4139804" y="2127430"/>
          <a:ext cx="293055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2930553" y="116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5531817" y="2065833"/>
        <a:ext cx="146527" cy="146527"/>
      </dsp:txXfrm>
    </dsp:sp>
    <dsp:sp modelId="{116D0F5C-C070-4C90-B1FB-37572717EF5A}">
      <dsp:nvSpPr>
        <dsp:cNvPr id="0" name=""/>
        <dsp:cNvSpPr/>
      </dsp:nvSpPr>
      <dsp:spPr>
        <a:xfrm>
          <a:off x="6300194" y="2919600"/>
          <a:ext cx="1778124" cy="1018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Калійні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330034" y="2949440"/>
        <a:ext cx="1718444" cy="959122"/>
      </dsp:txXfrm>
    </dsp:sp>
    <dsp:sp modelId="{E72271BC-A83D-4039-9C0F-26661298D259}">
      <dsp:nvSpPr>
        <dsp:cNvPr id="0" name=""/>
        <dsp:cNvSpPr/>
      </dsp:nvSpPr>
      <dsp:spPr>
        <a:xfrm rot="18096332">
          <a:off x="1843270" y="2781744"/>
          <a:ext cx="169096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90966" y="116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2646479" y="2751137"/>
        <a:ext cx="84548" cy="84548"/>
      </dsp:txXfrm>
    </dsp:sp>
    <dsp:sp modelId="{3A3459EE-666E-489B-9CA7-32A6834A13B9}">
      <dsp:nvSpPr>
        <dsp:cNvPr id="0" name=""/>
        <dsp:cNvSpPr/>
      </dsp:nvSpPr>
      <dsp:spPr>
        <a:xfrm>
          <a:off x="3131844" y="1628802"/>
          <a:ext cx="1778124" cy="889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Органічні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157884" y="1654842"/>
        <a:ext cx="1726044" cy="836982"/>
      </dsp:txXfrm>
    </dsp:sp>
    <dsp:sp modelId="{E014E4C3-D071-4BD9-82A0-5520AE80C05F}">
      <dsp:nvSpPr>
        <dsp:cNvPr id="0" name=""/>
        <dsp:cNvSpPr/>
      </dsp:nvSpPr>
      <dsp:spPr>
        <a:xfrm rot="20168665">
          <a:off x="2207635" y="3321805"/>
          <a:ext cx="890221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890221" y="116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30490" y="3311216"/>
        <a:ext cx="44511" cy="44511"/>
      </dsp:txXfrm>
    </dsp:sp>
    <dsp:sp modelId="{F9370830-0C67-456A-AD61-86A4C9C03B2D}">
      <dsp:nvSpPr>
        <dsp:cNvPr id="0" name=""/>
        <dsp:cNvSpPr/>
      </dsp:nvSpPr>
      <dsp:spPr>
        <a:xfrm>
          <a:off x="3059829" y="2708924"/>
          <a:ext cx="1778124" cy="889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Зелені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85869" y="2734964"/>
        <a:ext cx="1726044" cy="836982"/>
      </dsp:txXfrm>
    </dsp:sp>
    <dsp:sp modelId="{7F119078-E8AA-4339-B9C6-A4CB255BD73A}">
      <dsp:nvSpPr>
        <dsp:cNvPr id="0" name=""/>
        <dsp:cNvSpPr/>
      </dsp:nvSpPr>
      <dsp:spPr>
        <a:xfrm rot="2489440">
          <a:off x="2109289" y="3861861"/>
          <a:ext cx="108691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086913" y="116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25573" y="3846355"/>
        <a:ext cx="54345" cy="54345"/>
      </dsp:txXfrm>
    </dsp:sp>
    <dsp:sp modelId="{E07FF8FC-A70F-4F7C-8B9B-07C876A43199}">
      <dsp:nvSpPr>
        <dsp:cNvPr id="0" name=""/>
        <dsp:cNvSpPr/>
      </dsp:nvSpPr>
      <dsp:spPr>
        <a:xfrm>
          <a:off x="3059829" y="3789036"/>
          <a:ext cx="1778124" cy="889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Бактеріальні</a:t>
          </a:r>
          <a:endParaRPr lang="uk-UA" sz="24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85869" y="3815076"/>
        <a:ext cx="1726044" cy="836982"/>
      </dsp:txXfrm>
    </dsp:sp>
    <dsp:sp modelId="{0256222A-CC66-45CD-9110-AC2B129C07A0}">
      <dsp:nvSpPr>
        <dsp:cNvPr id="0" name=""/>
        <dsp:cNvSpPr/>
      </dsp:nvSpPr>
      <dsp:spPr>
        <a:xfrm rot="4080645">
          <a:off x="1565544" y="4509934"/>
          <a:ext cx="2174402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2174402" y="116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2598386" y="4467241"/>
        <a:ext cx="108720" cy="108720"/>
      </dsp:txXfrm>
    </dsp:sp>
    <dsp:sp modelId="{E51BADD5-3327-4C56-8033-BAAA358406A5}">
      <dsp:nvSpPr>
        <dsp:cNvPr id="0" name=""/>
        <dsp:cNvSpPr/>
      </dsp:nvSpPr>
      <dsp:spPr>
        <a:xfrm>
          <a:off x="3059829" y="5085182"/>
          <a:ext cx="1778124" cy="889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Органо-мінеральні</a:t>
          </a:r>
          <a:endParaRPr lang="uk-UA" sz="24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85869" y="5111222"/>
        <a:ext cx="1726044" cy="836982"/>
      </dsp:txXfrm>
    </dsp:sp>
    <dsp:sp modelId="{999037EC-746B-4458-A5AB-711BFCA5E1DF}">
      <dsp:nvSpPr>
        <dsp:cNvPr id="0" name=""/>
        <dsp:cNvSpPr/>
      </dsp:nvSpPr>
      <dsp:spPr>
        <a:xfrm rot="19692700">
          <a:off x="4716570" y="5091760"/>
          <a:ext cx="1618448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18448" y="116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485333" y="5062967"/>
        <a:ext cx="80922" cy="80922"/>
      </dsp:txXfrm>
    </dsp:sp>
    <dsp:sp modelId="{9138EF22-A265-4DB9-9ABF-6C6DE877F808}">
      <dsp:nvSpPr>
        <dsp:cNvPr id="0" name=""/>
        <dsp:cNvSpPr/>
      </dsp:nvSpPr>
      <dsp:spPr>
        <a:xfrm>
          <a:off x="6213635" y="4161767"/>
          <a:ext cx="1778124" cy="103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Штучні</a:t>
          </a:r>
          <a:endParaRPr lang="uk-UA" sz="28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43825" y="4191957"/>
        <a:ext cx="1717744" cy="970371"/>
      </dsp:txXfrm>
    </dsp:sp>
    <dsp:sp modelId="{2A78162F-FE31-4E29-81DF-EC101C6A1BCC}">
      <dsp:nvSpPr>
        <dsp:cNvPr id="0" name=""/>
        <dsp:cNvSpPr/>
      </dsp:nvSpPr>
      <dsp:spPr>
        <a:xfrm rot="1218013">
          <a:off x="4792401" y="5772488"/>
          <a:ext cx="146678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466786" y="116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489124" y="5747486"/>
        <a:ext cx="73339" cy="73339"/>
      </dsp:txXfrm>
    </dsp:sp>
    <dsp:sp modelId="{5A4E55B5-29D3-480E-970F-92BE62340486}">
      <dsp:nvSpPr>
        <dsp:cNvPr id="0" name=""/>
        <dsp:cNvSpPr/>
      </dsp:nvSpPr>
      <dsp:spPr>
        <a:xfrm>
          <a:off x="6213635" y="5534674"/>
          <a:ext cx="1707354" cy="1007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Природні (сапропель)</a:t>
          </a:r>
          <a:endParaRPr lang="uk-UA" sz="2400" b="1" kern="1200" cap="none" spc="0" dirty="0">
            <a:ln w="11430"/>
            <a:solidFill>
              <a:srgbClr val="FF3399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43154" y="5564193"/>
        <a:ext cx="1648316" cy="948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A1A0-DEBC-467C-B0BE-4559347415A1}">
      <dsp:nvSpPr>
        <dsp:cNvPr id="0" name=""/>
        <dsp:cNvSpPr/>
      </dsp:nvSpPr>
      <dsp:spPr>
        <a:xfrm>
          <a:off x="7235993" y="3625490"/>
          <a:ext cx="91440" cy="675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5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1590F-05E1-4168-A49A-26309D4A9FF5}">
      <dsp:nvSpPr>
        <dsp:cNvPr id="0" name=""/>
        <dsp:cNvSpPr/>
      </dsp:nvSpPr>
      <dsp:spPr>
        <a:xfrm>
          <a:off x="5152652" y="1475139"/>
          <a:ext cx="2129060" cy="67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328"/>
              </a:lnTo>
              <a:lnTo>
                <a:pt x="2129060" y="460328"/>
              </a:lnTo>
              <a:lnTo>
                <a:pt x="2129060" y="675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886FD-1989-4C5B-A5AF-25BE2D93D770}">
      <dsp:nvSpPr>
        <dsp:cNvPr id="0" name=""/>
        <dsp:cNvSpPr/>
      </dsp:nvSpPr>
      <dsp:spPr>
        <a:xfrm>
          <a:off x="3023592" y="3625490"/>
          <a:ext cx="1419373" cy="67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328"/>
              </a:lnTo>
              <a:lnTo>
                <a:pt x="1419373" y="460328"/>
              </a:lnTo>
              <a:lnTo>
                <a:pt x="1419373" y="675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5A866-78D2-4157-8017-1EC01507D745}">
      <dsp:nvSpPr>
        <dsp:cNvPr id="0" name=""/>
        <dsp:cNvSpPr/>
      </dsp:nvSpPr>
      <dsp:spPr>
        <a:xfrm>
          <a:off x="1604218" y="3625490"/>
          <a:ext cx="1419373" cy="675492"/>
        </a:xfrm>
        <a:custGeom>
          <a:avLst/>
          <a:gdLst/>
          <a:ahLst/>
          <a:cxnLst/>
          <a:rect l="0" t="0" r="0" b="0"/>
          <a:pathLst>
            <a:path>
              <a:moveTo>
                <a:pt x="1419373" y="0"/>
              </a:moveTo>
              <a:lnTo>
                <a:pt x="1419373" y="460328"/>
              </a:lnTo>
              <a:lnTo>
                <a:pt x="0" y="460328"/>
              </a:lnTo>
              <a:lnTo>
                <a:pt x="0" y="675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B6CAF-F76A-4C19-9769-A1FDA22334FF}">
      <dsp:nvSpPr>
        <dsp:cNvPr id="0" name=""/>
        <dsp:cNvSpPr/>
      </dsp:nvSpPr>
      <dsp:spPr>
        <a:xfrm>
          <a:off x="3023592" y="1475139"/>
          <a:ext cx="2129060" cy="675492"/>
        </a:xfrm>
        <a:custGeom>
          <a:avLst/>
          <a:gdLst/>
          <a:ahLst/>
          <a:cxnLst/>
          <a:rect l="0" t="0" r="0" b="0"/>
          <a:pathLst>
            <a:path>
              <a:moveTo>
                <a:pt x="2129060" y="0"/>
              </a:moveTo>
              <a:lnTo>
                <a:pt x="2129060" y="460328"/>
              </a:lnTo>
              <a:lnTo>
                <a:pt x="0" y="460328"/>
              </a:lnTo>
              <a:lnTo>
                <a:pt x="0" y="6754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35E10-B17D-4963-832A-18FCD4861F71}">
      <dsp:nvSpPr>
        <dsp:cNvPr id="0" name=""/>
        <dsp:cNvSpPr/>
      </dsp:nvSpPr>
      <dsp:spPr>
        <a:xfrm>
          <a:off x="3991347" y="281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60AACB-8122-4983-95D6-DD87CF489456}">
      <dsp:nvSpPr>
        <dsp:cNvPr id="0" name=""/>
        <dsp:cNvSpPr/>
      </dsp:nvSpPr>
      <dsp:spPr>
        <a:xfrm>
          <a:off x="4249415" y="24544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Добрива</a:t>
          </a:r>
          <a:endParaRPr lang="uk-UA" sz="32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292612" y="288642"/>
        <a:ext cx="2236217" cy="1388464"/>
      </dsp:txXfrm>
    </dsp:sp>
    <dsp:sp modelId="{751524C6-1F51-4B64-ADFC-84045E27DAB6}">
      <dsp:nvSpPr>
        <dsp:cNvPr id="0" name=""/>
        <dsp:cNvSpPr/>
      </dsp:nvSpPr>
      <dsp:spPr>
        <a:xfrm>
          <a:off x="1862286" y="2150632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EBDFDA-4616-49CE-B06E-40F1E957F17C}">
      <dsp:nvSpPr>
        <dsp:cNvPr id="0" name=""/>
        <dsp:cNvSpPr/>
      </dsp:nvSpPr>
      <dsp:spPr>
        <a:xfrm>
          <a:off x="2120354" y="2395797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Комплексні (кілька елементів)</a:t>
          </a:r>
        </a:p>
      </dsp:txBody>
      <dsp:txXfrm>
        <a:off x="2163551" y="2438994"/>
        <a:ext cx="2236217" cy="1388464"/>
      </dsp:txXfrm>
    </dsp:sp>
    <dsp:sp modelId="{DDA933C9-E33C-4F35-AF7D-F58107E73932}">
      <dsp:nvSpPr>
        <dsp:cNvPr id="0" name=""/>
        <dsp:cNvSpPr/>
      </dsp:nvSpPr>
      <dsp:spPr>
        <a:xfrm>
          <a:off x="442912" y="4300983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795183-33D5-4CAF-8F4A-ED836B4CD174}">
      <dsp:nvSpPr>
        <dsp:cNvPr id="0" name=""/>
        <dsp:cNvSpPr/>
      </dsp:nvSpPr>
      <dsp:spPr>
        <a:xfrm>
          <a:off x="700980" y="4546148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Складні (кілька елементів в складі однієї сполуки)</a:t>
          </a:r>
          <a:endParaRPr lang="uk-UA" sz="18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744177" y="4589345"/>
        <a:ext cx="2236217" cy="1388464"/>
      </dsp:txXfrm>
    </dsp:sp>
    <dsp:sp modelId="{FEB2AB63-2349-458A-B4A0-AD4711E19C3D}">
      <dsp:nvSpPr>
        <dsp:cNvPr id="0" name=""/>
        <dsp:cNvSpPr/>
      </dsp:nvSpPr>
      <dsp:spPr>
        <a:xfrm>
          <a:off x="3281660" y="4300983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4DF8C6-295A-4999-878C-3B71CE4E1512}">
      <dsp:nvSpPr>
        <dsp:cNvPr id="0" name=""/>
        <dsp:cNvSpPr/>
      </dsp:nvSpPr>
      <dsp:spPr>
        <a:xfrm>
          <a:off x="3539728" y="4546148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Складнозмішані або комплексні (два/три елементи в одній гранулі)</a:t>
          </a:r>
          <a:endParaRPr lang="uk-UA" sz="18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582925" y="4589345"/>
        <a:ext cx="2236217" cy="1388464"/>
      </dsp:txXfrm>
    </dsp:sp>
    <dsp:sp modelId="{7A08BEF0-80F5-48B4-847D-D5D8E3E12EA4}">
      <dsp:nvSpPr>
        <dsp:cNvPr id="0" name=""/>
        <dsp:cNvSpPr/>
      </dsp:nvSpPr>
      <dsp:spPr>
        <a:xfrm>
          <a:off x="6120407" y="2150632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AEE19A-BABA-453F-906C-94E5E124FB66}">
      <dsp:nvSpPr>
        <dsp:cNvPr id="0" name=""/>
        <dsp:cNvSpPr/>
      </dsp:nvSpPr>
      <dsp:spPr>
        <a:xfrm>
          <a:off x="6378475" y="2395797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Прості (один елемент)</a:t>
          </a:r>
          <a:endParaRPr lang="uk-UA" sz="28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6421672" y="2438994"/>
        <a:ext cx="2236217" cy="1388464"/>
      </dsp:txXfrm>
    </dsp:sp>
    <dsp:sp modelId="{5BABA0A2-AE7E-492B-B0BA-98FB42D0FBE9}">
      <dsp:nvSpPr>
        <dsp:cNvPr id="0" name=""/>
        <dsp:cNvSpPr/>
      </dsp:nvSpPr>
      <dsp:spPr>
        <a:xfrm>
          <a:off x="6120407" y="4300983"/>
          <a:ext cx="2322611" cy="147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F83F8-086A-46FC-80D7-39E198EE8835}">
      <dsp:nvSpPr>
        <dsp:cNvPr id="0" name=""/>
        <dsp:cNvSpPr/>
      </dsp:nvSpPr>
      <dsp:spPr>
        <a:xfrm>
          <a:off x="6378475" y="4546148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rPr>
            <a:t>Змішані (суміші деяких простих добрив)</a:t>
          </a:r>
          <a:endParaRPr lang="uk-UA" sz="20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6421672" y="4589345"/>
        <a:ext cx="2236217" cy="138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е\учёба\химия\загальні відомості про мінеральні добрива\b08325133ec3c1ab596ed70b5ae42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5398368" cy="3960439"/>
          </a:xfrm>
          <a:solidFill>
            <a:srgbClr val="000000">
              <a:alpha val="1176"/>
            </a:srgbClr>
          </a:soli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Загальні відомості про мінеральні добрива</a:t>
            </a:r>
            <a:endParaRPr lang="uk-UA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0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е\учёба\химия\загальні відомості про мінеральні добрива\field-photo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0000">
              <a:alpha val="5098"/>
            </a:srgb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4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Добрива</a:t>
            </a:r>
            <a:r>
              <a:rPr lang="uk-UA" sz="40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— органічні й неорганічні речовини, які застосовують для поліпшення умов живлення культурних рослин з метою підвищення врожаю й поліпшення його якості.</a:t>
            </a:r>
            <a:endParaRPr lang="uk-UA" sz="40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ое\учёба\химия\загальні відомості про мінеральні добрива\field-photo-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8460" y="-7731123"/>
            <a:ext cx="9788424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5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е\учёба\химия\загальні відомості про мінеральні добрива\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229482"/>
              </p:ext>
            </p:extLst>
          </p:nvPr>
        </p:nvGraphicFramePr>
        <p:xfrm>
          <a:off x="457200" y="692696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709008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066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е\учёба\химия\загальні відомості про мінеральні добрива\295024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rgbClr val="000000">
              <a:alpha val="5098"/>
            </a:srgb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наявністю поживних речовин:</a:t>
            </a:r>
            <a:endParaRPr lang="uk-UA" b="1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47853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03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е\учёба\химия\загальні відомості про мінеральні добрива\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4968551"/>
              </a:xfrm>
              <a:solidFill>
                <a:srgbClr val="000000">
                  <a:alpha val="5098"/>
                </a:srgbClr>
              </a:solidFill>
            </p:spPr>
            <p:txBody>
              <a:bodyPr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0" indent="0">
                  <a:buNone/>
                </a:pPr>
                <a:r>
                  <a:rPr lang="uk-UA" sz="3600" b="1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Рослини вибірково отримують необхідні елементи з водного ґрунтового розчину у вигляді іонів</a:t>
                </a:r>
                <a:r>
                  <a:rPr lang="en-US" sz="3600" b="1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</a:t>
                </a:r>
                <a:r>
                  <a:rPr lang="uk-UA" sz="3600" b="1" i="1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(</a:t>
                </a:r>
                <a:r>
                  <a:rPr lang="uk-UA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катіонів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𝑵𝑯</m:t>
                        </m:r>
                      </m:e>
                      <m:sub>
                        <m: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, </a:t>
                </a:r>
                <a:r>
                  <a:rPr lang="uk-UA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К, </a:t>
                </a:r>
                <a:r>
                  <a:rPr lang="en-US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Mg, Ca, H, </a:t>
                </a:r>
                <a:r>
                  <a:rPr lang="uk-UA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аніонів</a:t>
                </a:r>
                <a:r>
                  <a:rPr lang="en-US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𝑵𝑶</m:t>
                        </m:r>
                      </m:e>
                      <m:sub>
                        <m:r>
                          <a:rPr lang="en-US" sz="3600" b="1" i="1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600" b="1" i="1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𝑺𝑶</m:t>
                        </m:r>
                      </m:e>
                      <m:sub>
                        <m:r>
                          <a:rPr lang="en-US" sz="3600" b="1" i="1" dirty="0">
                            <a:ln w="11430"/>
                            <a:solidFill>
                              <a:srgbClr val="009A46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600" b="1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)</a:t>
                </a:r>
                <a:r>
                  <a:rPr lang="uk-UA" sz="3600" b="1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, які дістали назву </a:t>
                </a:r>
                <a:r>
                  <a:rPr lang="uk-UA" sz="3700" b="1" i="1" u="sng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форм</a:t>
                </a:r>
                <a:r>
                  <a:rPr lang="ru-RU" sz="3700" b="1" i="1" u="sng" dirty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и</a:t>
                </a:r>
                <a:r>
                  <a:rPr lang="uk-UA" sz="3700" b="1" i="1" u="sng" dirty="0" smtClean="0">
                    <a:ln w="11430"/>
                    <a:solidFill>
                      <a:srgbClr val="009A46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 засвоєння добрив. </a:t>
                </a:r>
              </a:p>
              <a:p>
                <a:pPr marL="0" indent="0">
                  <a:buNone/>
                </a:pPr>
                <a:endParaRPr lang="uk-UA" sz="2800" b="1" i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uk-UA" sz="2800" b="1" i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4968551"/>
              </a:xfrm>
              <a:blipFill rotWithShape="1">
                <a:blip r:embed="rId3"/>
                <a:stretch>
                  <a:fillRect l="-2889" t="-2331" r="-34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99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е\учёба\химия\загальні відомості про мінеральні добрива\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  <a:solidFill>
            <a:srgbClr val="000000">
              <a:alpha val="5098"/>
            </a:srgb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Д</a:t>
            </a:r>
            <a:r>
              <a:rPr lang="uk-UA" sz="3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іюча речовина – це загальноприйнята характеристика добрив, яку використовують при порівнянні добрив у розрахунках норми їх внесення в ґрунт.</a:t>
            </a:r>
            <a:endParaRPr lang="uk-UA" sz="3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7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е\учёба\химия\загальні відомості про мінеральні добрива\field-photo-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536504"/>
          </a:xfrm>
          <a:solidFill>
            <a:srgbClr val="000000">
              <a:alpha val="5098"/>
            </a:srgb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anose="02050604050505020204" pitchFamily="18" charset="0"/>
              </a:rPr>
              <a:t>Добрива — основа підвищення кількості та якості сільськогосподарської продукції. Їх доцільне використання покращує родючість ґрунтів, підтримує позитивний баланс біогенних елементів та гумусу. </a:t>
            </a:r>
          </a:p>
        </p:txBody>
      </p:sp>
    </p:spTree>
    <p:extLst>
      <p:ext uri="{BB962C8B-B14F-4D97-AF65-F5344CB8AC3E}">
        <p14:creationId xmlns:p14="http://schemas.microsoft.com/office/powerpoint/2010/main" val="36948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е\учёба\химия\загальні відомості про мінеральні добрива\2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  <a:solidFill>
            <a:srgbClr val="000000">
              <a:alpha val="5098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Близько 50 % загального врожаю одержують за рахунок добрив. Правильне застосування їх дає змогу активно втручатися у кругообіг речовин на Землі, створювати, зокрема, позитивний баланс поживних речовин у землеробстві.</a:t>
            </a:r>
          </a:p>
          <a:p>
            <a:pPr marL="0" indent="0">
              <a:buNone/>
            </a:pP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3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е\учёба\фізика\электричний струм у газах\post-814522-1341334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36712"/>
            <a:ext cx="46085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 </a:t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 класу Чебанова Маргарита</a:t>
            </a:r>
          </a:p>
          <a:p>
            <a:pPr marL="0" indent="0">
              <a:buNone/>
            </a:pP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D:\Мое\обложки\266994_9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-3448"/>
            <a:ext cx="3890460" cy="38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ое\YtlCzJ6a15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6616"/>
            <a:ext cx="3828999" cy="32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Загальні відомості про мінеральні добрива</vt:lpstr>
      <vt:lpstr>Презентация PowerPoint</vt:lpstr>
      <vt:lpstr>Презентация PowerPoint</vt:lpstr>
      <vt:lpstr>За наявністю поживних речовин: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відомості про мінеральні добрива</dc:title>
  <dc:creator>Рита</dc:creator>
  <cp:lastModifiedBy>Рита</cp:lastModifiedBy>
  <cp:revision>12</cp:revision>
  <dcterms:created xsi:type="dcterms:W3CDTF">2013-12-15T15:40:40Z</dcterms:created>
  <dcterms:modified xsi:type="dcterms:W3CDTF">2013-12-15T17:47:43Z</dcterms:modified>
</cp:coreProperties>
</file>