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4403-3284-4AD3-9C7F-6CE230356A6C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CC0E-1A05-46B9-8C0E-944F9961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ECC0E-1A05-46B9-8C0E-944F99613B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2D5113-CEB0-4161-9A63-BB12176379AA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7F093E-4148-4AC9-BAAC-AE977071A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Італія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дготувала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10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Лазар</a:t>
            </a:r>
            <a:r>
              <a:rPr lang="uk-UA" dirty="0" err="1" smtClean="0"/>
              <a:t>єва</a:t>
            </a:r>
            <a:r>
              <a:rPr lang="uk-UA" dirty="0" smtClean="0"/>
              <a:t> Д</a:t>
            </a:r>
            <a:r>
              <a:rPr lang="en-US" dirty="0" err="1" smtClean="0"/>
              <a:t>ia</a:t>
            </a:r>
            <a:r>
              <a:rPr lang="ru-RU" dirty="0" smtClean="0"/>
              <a:t>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scany-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6671" y="0"/>
            <a:ext cx="97306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80728"/>
            <a:ext cx="8352928" cy="587727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Мабуть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самі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затребувані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ресурси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Італії</a:t>
            </a:r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сонце</a:t>
            </a:r>
            <a:r>
              <a:rPr lang="ru-RU" sz="3200" b="1" dirty="0" smtClean="0">
                <a:solidFill>
                  <a:schemeClr val="bg1"/>
                </a:solidFill>
              </a:rPr>
              <a:t>,              море, гори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чудові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</a:t>
            </a:r>
            <a:r>
              <a:rPr lang="ru-RU" sz="3200" b="1" dirty="0" err="1" smtClean="0">
                <a:solidFill>
                  <a:schemeClr val="bg1"/>
                </a:solidFill>
              </a:rPr>
              <a:t>природні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ландшафти</a:t>
            </a:r>
            <a:r>
              <a:rPr lang="ru-RU" sz="3200" b="1" dirty="0" smtClean="0">
                <a:solidFill>
                  <a:schemeClr val="bg1"/>
                </a:solidFill>
              </a:rPr>
              <a:t>,                            разом </a:t>
            </a:r>
            <a:r>
              <a:rPr lang="ru-RU" sz="3200" b="1" dirty="0" err="1" smtClean="0">
                <a:solidFill>
                  <a:schemeClr val="bg1"/>
                </a:solidFill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цілющими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3200" b="1" dirty="0" err="1" smtClean="0">
                <a:solidFill>
                  <a:schemeClr val="bg1"/>
                </a:solidFill>
              </a:rPr>
              <a:t>термальними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джерелами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Все </a:t>
            </a:r>
            <a:r>
              <a:rPr lang="ru-RU" sz="3200" b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</a:rPr>
              <a:t> добре </a:t>
            </a:r>
            <a:r>
              <a:rPr lang="ru-RU" sz="3200" b="1" dirty="0" err="1" smtClean="0">
                <a:solidFill>
                  <a:schemeClr val="bg1"/>
                </a:solidFill>
              </a:rPr>
              <a:t>продається</a:t>
            </a:r>
            <a:r>
              <a:rPr lang="ru-RU" sz="3200" b="1" dirty="0" smtClean="0">
                <a:solidFill>
                  <a:schemeClr val="bg1"/>
                </a:solidFill>
              </a:rPr>
              <a:t> як туристам, так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корінним</a:t>
            </a:r>
            <a:r>
              <a:rPr lang="ru-RU" sz="3200" b="1" dirty="0" smtClean="0">
                <a:solidFill>
                  <a:schemeClr val="bg1"/>
                </a:solidFill>
              </a:rPr>
              <a:t> жителям </a:t>
            </a:r>
            <a:r>
              <a:rPr lang="ru-RU" sz="32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становить </a:t>
            </a:r>
            <a:r>
              <a:rPr lang="ru-RU" sz="3200" b="1" dirty="0" err="1" smtClean="0">
                <a:solidFill>
                  <a:schemeClr val="bg1"/>
                </a:solidFill>
              </a:rPr>
              <a:t>основну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частину</a:t>
            </a:r>
            <a:r>
              <a:rPr lang="ru-RU" sz="3200" b="1" dirty="0" smtClean="0">
                <a:solidFill>
                  <a:schemeClr val="bg1"/>
                </a:solidFill>
              </a:rPr>
              <a:t> валового продукту </a:t>
            </a:r>
            <a:r>
              <a:rPr lang="ru-RU" sz="3200" b="1" dirty="0" err="1" smtClean="0">
                <a:solidFill>
                  <a:schemeClr val="bg1"/>
                </a:solidFill>
              </a:rPr>
              <a:t>цієї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туристичної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ount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376" y="1551175"/>
            <a:ext cx="3332088" cy="216585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648072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3816424" cy="6165304"/>
          </a:xfrm>
        </p:spPr>
        <p:txBody>
          <a:bodyPr>
            <a:normAutofit fontScale="70000" lnSpcReduction="20000"/>
          </a:bodyPr>
          <a:lstStyle/>
          <a:p>
            <a:r>
              <a:rPr lang="uk-UA" sz="3400" dirty="0" smtClean="0"/>
              <a:t>Італія є однією із найдревніших держав світу. </a:t>
            </a:r>
          </a:p>
          <a:p>
            <a:r>
              <a:rPr lang="ru-RU" sz="3400" dirty="0" err="1" smtClean="0"/>
              <a:t>Ще</a:t>
            </a:r>
            <a:r>
              <a:rPr lang="ru-RU" sz="3400" dirty="0" smtClean="0"/>
              <a:t> в II-І </a:t>
            </a:r>
            <a:r>
              <a:rPr lang="ru-RU" sz="3400" dirty="0" err="1" smtClean="0"/>
              <a:t>тисячоліттях</a:t>
            </a:r>
            <a:r>
              <a:rPr lang="ru-RU" sz="3400" dirty="0" smtClean="0"/>
              <a:t> до Христа на </a:t>
            </a:r>
            <a:r>
              <a:rPr lang="ru-RU" sz="3400" dirty="0" err="1" smtClean="0"/>
              <a:t>Апеннінському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півострові</a:t>
            </a:r>
            <a:r>
              <a:rPr lang="ru-RU" sz="3400" dirty="0" smtClean="0"/>
              <a:t> жили племена </a:t>
            </a:r>
            <a:r>
              <a:rPr lang="ru-RU" sz="3400" dirty="0" err="1" smtClean="0"/>
              <a:t>італіків</a:t>
            </a:r>
            <a:r>
              <a:rPr lang="ru-RU" sz="3400" dirty="0" smtClean="0"/>
              <a:t>, </a:t>
            </a:r>
            <a:r>
              <a:rPr lang="ru-RU" sz="3400" dirty="0" err="1" smtClean="0"/>
              <a:t>які</a:t>
            </a:r>
            <a:r>
              <a:rPr lang="ru-RU" sz="3400" dirty="0" smtClean="0"/>
              <a:t> </a:t>
            </a:r>
            <a:r>
              <a:rPr lang="ru-RU" sz="3400" dirty="0" err="1" smtClean="0"/>
              <a:t>заснували</a:t>
            </a:r>
            <a:r>
              <a:rPr lang="ru-RU" sz="3400" dirty="0" smtClean="0"/>
              <a:t> Рим. </a:t>
            </a:r>
          </a:p>
          <a:p>
            <a:r>
              <a:rPr lang="ru-RU" sz="3400" dirty="0" err="1" smtClean="0"/>
              <a:t>Пізніше</a:t>
            </a:r>
            <a:r>
              <a:rPr lang="ru-RU" sz="3400" dirty="0" smtClean="0"/>
              <a:t> </a:t>
            </a:r>
            <a:r>
              <a:rPr lang="ru-RU" sz="3400" dirty="0" err="1" smtClean="0"/>
              <a:t>цією</a:t>
            </a:r>
            <a:r>
              <a:rPr lang="ru-RU" sz="3400" dirty="0" smtClean="0"/>
              <a:t> </a:t>
            </a:r>
            <a:r>
              <a:rPr lang="ru-RU" sz="3400" dirty="0" err="1" smtClean="0"/>
              <a:t>територією</a:t>
            </a:r>
            <a:r>
              <a:rPr lang="ru-RU" sz="3400" dirty="0" smtClean="0"/>
              <a:t> </a:t>
            </a:r>
            <a:r>
              <a:rPr lang="ru-RU" sz="3400" dirty="0" err="1" smtClean="0"/>
              <a:t>володіла</a:t>
            </a:r>
            <a:r>
              <a:rPr lang="ru-RU" sz="3400" dirty="0" smtClean="0"/>
              <a:t> </a:t>
            </a:r>
            <a:r>
              <a:rPr lang="ru-RU" sz="3400" dirty="0" err="1" smtClean="0"/>
              <a:t>Візантія</a:t>
            </a:r>
            <a:r>
              <a:rPr lang="ru-RU" sz="3400" dirty="0" smtClean="0"/>
              <a:t>, </a:t>
            </a:r>
            <a:r>
              <a:rPr lang="ru-RU" sz="3400" dirty="0" err="1" smtClean="0"/>
              <a:t>завойовували</a:t>
            </a:r>
            <a:r>
              <a:rPr lang="ru-RU" sz="3400" dirty="0" smtClean="0"/>
              <a:t> </a:t>
            </a:r>
            <a:r>
              <a:rPr lang="ru-RU" sz="3400" dirty="0" err="1" smtClean="0"/>
              <a:t>її</a:t>
            </a:r>
            <a:r>
              <a:rPr lang="ru-RU" sz="3400" dirty="0" smtClean="0"/>
              <a:t> франки та </a:t>
            </a:r>
            <a:r>
              <a:rPr lang="ru-RU" sz="3400" dirty="0" err="1" smtClean="0"/>
              <a:t>інші</a:t>
            </a:r>
            <a:r>
              <a:rPr lang="ru-RU" sz="3400" dirty="0" smtClean="0"/>
              <a:t> племена. </a:t>
            </a:r>
          </a:p>
          <a:p>
            <a:r>
              <a:rPr lang="ru-RU" sz="3400" dirty="0" smtClean="0"/>
              <a:t>У </a:t>
            </a:r>
            <a:r>
              <a:rPr lang="ru-RU" sz="3400" dirty="0" err="1" smtClean="0"/>
              <a:t>середньовіччі</a:t>
            </a:r>
            <a:r>
              <a:rPr lang="ru-RU" sz="3400" dirty="0" smtClean="0"/>
              <a:t> </a:t>
            </a:r>
            <a:r>
              <a:rPr lang="ru-RU" sz="3400" dirty="0" err="1" smtClean="0"/>
              <a:t>Італія</a:t>
            </a:r>
            <a:r>
              <a:rPr lang="ru-RU" sz="3400" dirty="0" smtClean="0"/>
              <a:t> </a:t>
            </a:r>
            <a:r>
              <a:rPr lang="ru-RU" sz="3400" dirty="0" err="1" smtClean="0"/>
              <a:t>була</a:t>
            </a:r>
            <a:r>
              <a:rPr lang="ru-RU" sz="3400" dirty="0" smtClean="0"/>
              <a:t> </a:t>
            </a:r>
            <a:r>
              <a:rPr lang="ru-RU" sz="3400" dirty="0" err="1" smtClean="0"/>
              <a:t>роздрібнена</a:t>
            </a:r>
            <a:r>
              <a:rPr lang="ru-RU" sz="3400" dirty="0" smtClean="0"/>
              <a:t>. </a:t>
            </a:r>
          </a:p>
          <a:p>
            <a:r>
              <a:rPr lang="ru-RU" sz="3400" dirty="0" smtClean="0"/>
              <a:t>Як </a:t>
            </a:r>
            <a:r>
              <a:rPr lang="ru-RU" sz="3400" dirty="0" err="1" smtClean="0"/>
              <a:t>єдина</a:t>
            </a:r>
            <a:r>
              <a:rPr lang="ru-RU" sz="3400" dirty="0" smtClean="0"/>
              <a:t> держава </a:t>
            </a:r>
            <a:r>
              <a:rPr lang="ru-RU" sz="3400" dirty="0" err="1" smtClean="0"/>
              <a:t>постала</a:t>
            </a:r>
            <a:r>
              <a:rPr lang="ru-RU" sz="3400" dirty="0" smtClean="0"/>
              <a:t> в 1870 р.</a:t>
            </a:r>
          </a:p>
          <a:p>
            <a:endParaRPr lang="ru-RU" dirty="0"/>
          </a:p>
        </p:txBody>
      </p:sp>
      <p:pic>
        <p:nvPicPr>
          <p:cNvPr id="4" name="Рисунок 3" descr="ita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052736"/>
            <a:ext cx="4536182" cy="537321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35 0.45048 C 0.36736 0.29731 0.28854 0.14414 0.20087 0.09903 C 0.11319 0.05391 -0.06424 0.12008 -0.07934 0.17954 C -0.09445 0.23901 0.06545 0.48496 0.1099 0.45604 C 0.15434 0.42711 0.20503 0.0826 0.1868 0.00671 C 0.16858 -0.06918 0.03108 0.00115 3.05556E-6 -1.17538E-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860032" cy="554461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 — </a:t>
            </a:r>
            <a:r>
              <a:rPr lang="ru-RU" dirty="0" err="1" smtClean="0"/>
              <a:t>морська</a:t>
            </a:r>
            <a:r>
              <a:rPr lang="ru-RU" dirty="0" smtClean="0"/>
              <a:t> держава. </a:t>
            </a:r>
            <a:r>
              <a:rPr lang="ru-RU" dirty="0" err="1" smtClean="0"/>
              <a:t>Близько</a:t>
            </a:r>
            <a:r>
              <a:rPr lang="ru-RU" dirty="0" smtClean="0"/>
              <a:t> 80%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 </a:t>
            </a:r>
            <a:r>
              <a:rPr lang="ru-RU" dirty="0" err="1" smtClean="0"/>
              <a:t>омиває</a:t>
            </a:r>
            <a:r>
              <a:rPr lang="ru-RU" dirty="0" smtClean="0"/>
              <a:t> </a:t>
            </a:r>
            <a:r>
              <a:rPr lang="ru-RU" dirty="0" err="1" smtClean="0"/>
              <a:t>Середземне</a:t>
            </a:r>
            <a:r>
              <a:rPr lang="ru-RU" dirty="0" smtClean="0"/>
              <a:t> море,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вигідним</a:t>
            </a:r>
            <a:r>
              <a:rPr lang="ru-RU" dirty="0" smtClean="0"/>
              <a:t> </a:t>
            </a:r>
            <a:r>
              <a:rPr lang="ru-RU" dirty="0" err="1" smtClean="0"/>
              <a:t>міжнародним</a:t>
            </a:r>
            <a:r>
              <a:rPr lang="ru-RU" dirty="0" smtClean="0"/>
              <a:t> </a:t>
            </a:r>
            <a:r>
              <a:rPr lang="ru-RU" dirty="0" err="1" smtClean="0"/>
              <a:t>зв'язкам</a:t>
            </a:r>
            <a:r>
              <a:rPr lang="ru-RU" dirty="0" smtClean="0"/>
              <a:t>. Через пор­ти Генуя, </a:t>
            </a:r>
            <a:r>
              <a:rPr lang="ru-RU" dirty="0" err="1" smtClean="0"/>
              <a:t>Венеція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Трієст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перевезення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ванта­жів</a:t>
            </a:r>
            <a:r>
              <a:rPr lang="ru-RU" dirty="0" smtClean="0"/>
              <a:t>. </a:t>
            </a:r>
            <a:r>
              <a:rPr lang="ru-RU" dirty="0" err="1" smtClean="0"/>
              <a:t>Сухопутні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через </a:t>
            </a:r>
            <a:r>
              <a:rPr lang="ru-RU" dirty="0" err="1" smtClean="0"/>
              <a:t>Альпи</a:t>
            </a:r>
            <a:r>
              <a:rPr lang="ru-RU" dirty="0" smtClean="0"/>
              <a:t>, тут вона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Францією</a:t>
            </a:r>
            <a:r>
              <a:rPr lang="ru-RU" dirty="0" smtClean="0"/>
              <a:t>, </a:t>
            </a:r>
            <a:r>
              <a:rPr lang="ru-RU" dirty="0" err="1" smtClean="0"/>
              <a:t>Швейцарією</a:t>
            </a:r>
            <a:r>
              <a:rPr lang="ru-RU" dirty="0" smtClean="0"/>
              <a:t>, </a:t>
            </a:r>
            <a:r>
              <a:rPr lang="ru-RU" dirty="0" err="1" smtClean="0"/>
              <a:t>Австрією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Словенією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8236" y="1484784"/>
            <a:ext cx="4094572" cy="417646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3528392" cy="5042960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карликові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en-US" dirty="0" smtClean="0"/>
              <a:t>: </a:t>
            </a:r>
            <a:r>
              <a:rPr lang="ru-RU" dirty="0" err="1" smtClean="0"/>
              <a:t>Республіка</a:t>
            </a:r>
            <a:r>
              <a:rPr lang="ru-RU" dirty="0" smtClean="0"/>
              <a:t> Сан</a:t>
            </a:r>
            <a:r>
              <a:rPr lang="en-US" dirty="0" smtClean="0"/>
              <a:t>-</a:t>
            </a:r>
            <a:r>
              <a:rPr lang="ru-RU" dirty="0" err="1" smtClean="0"/>
              <a:t>Маріно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держава</a:t>
            </a:r>
            <a:r>
              <a:rPr lang="en-US" dirty="0" smtClean="0"/>
              <a:t>-</a:t>
            </a:r>
            <a:r>
              <a:rPr lang="ru-RU" dirty="0" err="1" smtClean="0"/>
              <a:t>місто</a:t>
            </a:r>
            <a:r>
              <a:rPr lang="ru-RU" dirty="0" smtClean="0"/>
              <a:t> Ватикан як центр </a:t>
            </a:r>
            <a:r>
              <a:rPr lang="ru-RU" dirty="0" err="1" smtClean="0"/>
              <a:t>римо</a:t>
            </a:r>
            <a:r>
              <a:rPr lang="en-US" dirty="0" smtClean="0"/>
              <a:t>-</a:t>
            </a:r>
            <a:r>
              <a:rPr lang="ru-RU" dirty="0" err="1" smtClean="0"/>
              <a:t>католицької</a:t>
            </a:r>
            <a:r>
              <a:rPr lang="ru-RU" dirty="0" smtClean="0"/>
              <a:t> церкви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an_mar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005064"/>
            <a:ext cx="2451291" cy="2558569"/>
          </a:xfrm>
          <a:prstGeom prst="rect">
            <a:avLst/>
          </a:prstGeom>
        </p:spPr>
      </p:pic>
      <p:pic>
        <p:nvPicPr>
          <p:cNvPr id="6" name="Рисунок 5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274170" cy="288032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0_600_fi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068416" cy="720080"/>
          </a:xfrm>
        </p:spPr>
        <p:txBody>
          <a:bodyPr/>
          <a:lstStyle/>
          <a:p>
            <a:pPr algn="ctr"/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4608512" cy="6741368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Нині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Італія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високорозвинена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індустріально-аграрна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За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обся­гом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ВНП вона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вийшла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третє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(1152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млрд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доларів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СІНА, 1998 р.)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Німеччини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Франції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випередивши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Великобританію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Свого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сусіда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макрореґіону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Іспанію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перевищує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ніж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удвічі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в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розрахунку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одного жителя —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майже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одну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п'яту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endParaRPr lang="ru-RU" dirty="0"/>
          </a:p>
        </p:txBody>
      </p:sp>
      <p:pic>
        <p:nvPicPr>
          <p:cNvPr id="4" name="Рисунок 3" descr="565033_201212230148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509" y="1484784"/>
            <a:ext cx="4416491" cy="33123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752528" cy="54006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 —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. Главою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президент,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обирають</a:t>
            </a:r>
            <a:r>
              <a:rPr lang="ru-RU" dirty="0" smtClean="0"/>
              <a:t> на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Зараз президентом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Джорджо</a:t>
            </a:r>
            <a:r>
              <a:rPr lang="ru-RU" dirty="0" smtClean="0"/>
              <a:t> </a:t>
            </a:r>
            <a:r>
              <a:rPr lang="ru-RU" dirty="0" err="1" smtClean="0"/>
              <a:t>Напол</a:t>
            </a:r>
            <a:r>
              <a:rPr lang="en-US" dirty="0" err="1" smtClean="0"/>
              <a:t>i</a:t>
            </a:r>
            <a:r>
              <a:rPr lang="ru-RU" dirty="0" err="1" smtClean="0"/>
              <a:t>тано</a:t>
            </a:r>
            <a:r>
              <a:rPr lang="ru-RU" dirty="0" smtClean="0"/>
              <a:t> </a:t>
            </a:r>
            <a:r>
              <a:rPr lang="ru-RU" dirty="0" err="1" smtClean="0"/>
              <a:t>Законодавча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парламенту. </a:t>
            </a:r>
          </a:p>
          <a:p>
            <a:r>
              <a:rPr lang="ru-RU" dirty="0" err="1" smtClean="0"/>
              <a:t>Виконавчу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Рада </a:t>
            </a:r>
            <a:r>
              <a:rPr lang="ru-RU" dirty="0" err="1" smtClean="0"/>
              <a:t>Міністрів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Політична</a:t>
            </a:r>
            <a:r>
              <a:rPr lang="ru-RU" dirty="0" smtClean="0"/>
              <a:t> система </a:t>
            </a:r>
            <a:r>
              <a:rPr lang="ru-RU" dirty="0" err="1" smtClean="0"/>
              <a:t>базується</a:t>
            </a:r>
            <a:r>
              <a:rPr lang="ru-RU" dirty="0" smtClean="0"/>
              <a:t> на демократичному </a:t>
            </a:r>
            <a:r>
              <a:rPr lang="ru-RU" dirty="0" err="1" smtClean="0"/>
              <a:t>плюралізмі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багатопартійності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err="1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6336704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(57,3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2000 р.) </a:t>
            </a: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,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перше — у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італійці</a:t>
            </a:r>
            <a:r>
              <a:rPr lang="ru-RU" dirty="0" smtClean="0"/>
              <a:t> (94,1%),                                        </a:t>
            </a:r>
            <a:r>
              <a:rPr lang="ru-RU" dirty="0" err="1" smtClean="0"/>
              <a:t>сардинці</a:t>
            </a:r>
            <a:r>
              <a:rPr lang="ru-RU" dirty="0" smtClean="0"/>
              <a:t> (2,7%),                        </a:t>
            </a:r>
            <a:r>
              <a:rPr lang="ru-RU" dirty="0" err="1" smtClean="0"/>
              <a:t>ретороманці</a:t>
            </a:r>
            <a:r>
              <a:rPr lang="ru-RU" dirty="0" smtClean="0"/>
              <a:t> (1,3%) та                   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національності</a:t>
            </a:r>
            <a:r>
              <a:rPr lang="ru-RU" dirty="0" smtClean="0"/>
              <a:t>                                (1,9%). </a:t>
            </a:r>
            <a:endParaRPr lang="ru-RU" dirty="0"/>
          </a:p>
        </p:txBody>
      </p:sp>
      <p:pic>
        <p:nvPicPr>
          <p:cNvPr id="4" name="Рисунок 3" descr="2ee1f6dadd01e862ab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17032"/>
            <a:ext cx="3996556" cy="288478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2290287f036111740a1b22d9884d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463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5832648" cy="5616624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Рим -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неосяжна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столиця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яка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протягом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вже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багатьох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століть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притягує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туристів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всієї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земної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Подорожуючи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 Риму,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мимоволі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помічаєш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усіх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боків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тебе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оточують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чудові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мистецтва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незвичайна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архітектура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Рим -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закохав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себе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мільйони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людей.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7d7e694ae5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008111"/>
            <a:ext cx="3096344" cy="41284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Рим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2813901izum_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92115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732696"/>
          </a:xfrm>
        </p:spPr>
        <p:txBody>
          <a:bodyPr/>
          <a:lstStyle/>
          <a:p>
            <a:pPr algn="ctr"/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860032" cy="5544616"/>
          </a:xfrm>
        </p:spPr>
        <p:txBody>
          <a:bodyPr>
            <a:normAutofit fontScale="92500"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ресурси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Італії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вельми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різноманітні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Запаси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деяких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корисних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копалин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зовсім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невеликі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родовища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розподілені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дуже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нерівномірно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Часто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залягаючи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          не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зовсім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зручних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територіях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додатково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створюються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труднощі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для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видобутку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розробки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 descr="Природные-ресурсы-Итал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8481" y="1196752"/>
            <a:ext cx="5896087" cy="388843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441</TotalTime>
  <Words>441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Італія </vt:lpstr>
      <vt:lpstr>Італія</vt:lpstr>
      <vt:lpstr>Італія</vt:lpstr>
      <vt:lpstr>Італія</vt:lpstr>
      <vt:lpstr>Італія</vt:lpstr>
      <vt:lpstr>Політичний устрій</vt:lpstr>
      <vt:lpstr>Населення</vt:lpstr>
      <vt:lpstr>Рим</vt:lpstr>
      <vt:lpstr>Природні ресурси Італії</vt:lpstr>
      <vt:lpstr>Природні ресурси Італії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Лазарев</dc:creator>
  <cp:lastModifiedBy>Андрей Лазарев</cp:lastModifiedBy>
  <cp:revision>20</cp:revision>
  <dcterms:created xsi:type="dcterms:W3CDTF">2014-02-12T14:40:26Z</dcterms:created>
  <dcterms:modified xsi:type="dcterms:W3CDTF">2015-01-25T14:43:05Z</dcterms:modified>
</cp:coreProperties>
</file>