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C56A03-9F4F-4425-8935-1AA6112073DB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177ED7-B01C-4C5F-8F24-88397B5C11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27E7-FB08-4049-907D-296B753E5E4B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8B13-9B0D-46E6-8D80-2DCF037D60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D82D-24B8-4117-9298-FA6B98E6A828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03F5-E945-4D49-A4E9-FDC71CE62AE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4926-5C58-4510-908D-008D54A88DD7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6DC2-863D-421A-BAF8-7128A27AB6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D59179-A3E7-4054-BC43-D80EFD720F98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05E19F-7E02-4E18-BA2F-21204FB9F7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9BA6-2A37-480C-9863-398225BDBDCF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5E8B-247E-4DBE-B48F-3C763010C9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1006-E2AC-4660-9F06-901B5C2E4D5D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D4E05-6006-4F15-858D-3539B5F680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5007-D6CF-444C-9E79-131B23C08062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D6A9-E1F0-4111-A315-904E7375C5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1C8B7B-D707-48A8-8FA6-67ABFCEC3556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FBDEE5-FCA8-4424-AF2A-475941C84B5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D582-F68B-49AA-8096-990D82BE0372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237F-9519-4D5E-951F-0AF4B3D4A4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0DC6A3-FA2E-47C8-A8E9-AEF89C500B1A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EDFF10-F80B-4DDE-88E1-AFA45BDDB4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13EB226-10ED-4AED-BE7E-F79B4FF93262}" type="datetimeFigureOut">
              <a:rPr lang="uk-UA"/>
              <a:pPr>
                <a:defRPr/>
              </a:pPr>
              <a:t>19.12.2013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6444E3-6674-48F3-BF80-8D97D111FB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20" r:id="rId3"/>
    <p:sldLayoutId id="2147483713" r:id="rId4"/>
    <p:sldLayoutId id="2147483714" r:id="rId5"/>
    <p:sldLayoutId id="2147483715" r:id="rId6"/>
    <p:sldLayoutId id="2147483721" r:id="rId7"/>
    <p:sldLayoutId id="2147483716" r:id="rId8"/>
    <p:sldLayoutId id="2147483722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3240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Найважливіші баланси у сфері природокористування.</a:t>
            </a:r>
            <a:r>
              <a:rPr lang="uk-UA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Збалансованість між біологічною продуктивністю і споживанням </a:t>
            </a:r>
            <a:r>
              <a:rPr lang="uk-UA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біопродукції</a:t>
            </a: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Пользователь\Desktop\0_63edd_abe9c96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781300"/>
            <a:ext cx="50419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Пользователь\Desktop\1357991452_hq-wallpapers_ru_nature_69364_1680x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05263"/>
            <a:ext cx="388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7172" name="Picture 5" descr="C:\Users\Пользователь\Desktop\fon-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23850" y="188913"/>
            <a:ext cx="75612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Раціона́льне природокори́стування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 — використання природних ресурсів в обсягах та способами, які забезпечують сталий економічний розвиток, гармонізації взаємодії суспільства і природного середовища, раціоналізацію використання природно-ресурсного потенціалу, економічні механізми екологобезпечного природокористування</a:t>
            </a:r>
            <a:r>
              <a:rPr lang="vi-VN" sz="2400">
                <a:latin typeface="Tahoma" pitchFamily="34" charset="0"/>
              </a:rPr>
              <a:t>.</a:t>
            </a:r>
            <a:endParaRPr lang="uk-UA" sz="24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8196" name="Picture 2" descr="C:\Users\Пользователь\Desktop\457705_bozhya-korovka_fon_priroda_1680x105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23850" y="333375"/>
            <a:ext cx="43195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Збалансоване природокористування </a:t>
            </a:r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така система діяльності, яка дає змогу забезпечити використання природних ресурсів і умов у найбільш ефективному режимі їх відтворення з урахуванням перспективи.</a:t>
            </a:r>
            <a:endParaRPr lang="uk-UA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321675" cy="3744913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Об’єктом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природокористування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ресурсами,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соціально-економічним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Предметом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природокористування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оптимізацію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uk-UA" dirty="0"/>
          </a:p>
        </p:txBody>
      </p:sp>
      <p:pic>
        <p:nvPicPr>
          <p:cNvPr id="9219" name="Picture 2" descr="C:\Users\Пользователь\Desktop\24353334-001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500438"/>
            <a:ext cx="60880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88913"/>
            <a:ext cx="3384550" cy="48006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Принцип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взаємовідносинах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природою.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Пользователь\Desktop\be5685cf8ed035c875f0feac5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88913"/>
            <a:ext cx="37433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Users\Пользователь\Desktop\Bankoboev.Ru_priroda_ves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429000"/>
            <a:ext cx="39449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213" y="333375"/>
            <a:ext cx="5976937" cy="2016125"/>
          </a:xfrm>
        </p:spPr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Збалансоване використання і відтворення природних ресурсів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одна з найбільш актуальних проблем людства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 descr="C:\Users\Пользователь\Desktop\y68aw4eEC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349500"/>
            <a:ext cx="66976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2292" name="Picture 2" descr="C:\Users\Пользователь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39750" y="404813"/>
            <a:ext cx="8064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Одним з найважливіших балансів</a:t>
            </a:r>
          </a:p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сфері природокористування є досягнення збалансованості між біологічною продуктивністю природних систем певної території і споживанням біопродукції.</a:t>
            </a:r>
            <a:endParaRPr lang="uk-UA" sz="32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3316" name="Picture 2" descr="C:\Users\Пользователь\Desktop\b238e72873a478284f952b09cb3ef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798638" y="5084763"/>
            <a:ext cx="7345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Незбалансоване  природокористування спостерігається скрізь, у кожній галузі.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Пользователь\Desktop\image001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987675" y="2238375"/>
            <a:ext cx="61563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Users\Пользователь\Desktop\Минер.ресурси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694848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Пользователь\Desktop\3965abd-02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0" y="3357563"/>
            <a:ext cx="41402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Пользователь\Desktop\life-of-pi1_novyiy-razmer.jpe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894263" y="0"/>
            <a:ext cx="424973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йважливіші баланси у сфері природокористуванн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Найважливіші баланси у сфері природокористування</Template>
  <TotalTime>0</TotalTime>
  <Words>134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Tahoma</vt:lpstr>
      <vt:lpstr>Найважливіші баланси у сфері природокористування</vt:lpstr>
      <vt:lpstr>Найважливіші баланси у сфері природокористування. Збалансованість між біологічною продуктивністю і споживанням біопродукції.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Найважливіші баланси у сфері природокористування. Збалансованість між біологічною продуктивністю і споживанням біопродукції.</dc:title>
  <dc:creator>Пользователь</dc:creator>
  <cp:lastModifiedBy>Пользователь</cp:lastModifiedBy>
  <cp:revision>1</cp:revision>
  <dcterms:created xsi:type="dcterms:W3CDTF">2013-12-18T22:25:48Z</dcterms:created>
  <dcterms:modified xsi:type="dcterms:W3CDTF">2013-12-18T22:26:16Z</dcterms:modified>
</cp:coreProperties>
</file>