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9714" autoAdjust="0"/>
  </p:normalViewPr>
  <p:slideViewPr>
    <p:cSldViewPr snapToGrid="0">
      <p:cViewPr varScale="1">
        <p:scale>
          <a:sx n="89" d="100"/>
          <a:sy n="89" d="100"/>
        </p:scale>
        <p:origin x="-1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0852-B2E7-4AEC-AAA2-8EBEE4D0E5B4}" type="datetimeFigureOut">
              <a:rPr lang="ru-RU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F358C-4E73-4637-976B-D783507D95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95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358C-4E73-4637-976B-D783507D95EC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997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F358C-4E73-4637-976B-D783507D95EC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9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07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60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41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9679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63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06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91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118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2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24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85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97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20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97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79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11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6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211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233" y="731520"/>
            <a:ext cx="6665854" cy="3399415"/>
          </a:xfrm>
        </p:spPr>
        <p:txBody>
          <a:bodyPr/>
          <a:lstStyle/>
          <a:p>
            <a:r>
              <a:rPr lang="arn-CL" sz="15000" dirty="0" smtClean="0">
                <a:latin typeface="Cooper Std Black" pitchFamily="18" charset="0"/>
                <a:cs typeface="Aharoni" pitchFamily="2" charset="-79"/>
              </a:rPr>
              <a:t>WWF</a:t>
            </a:r>
            <a:endParaRPr lang="ru-RU" sz="150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935718" cy="861420"/>
          </a:xfrm>
        </p:spPr>
        <p:txBody>
          <a:bodyPr>
            <a:noAutofit/>
          </a:bodyPr>
          <a:lstStyle/>
          <a:p>
            <a:r>
              <a:rPr lang="en-US" sz="6600" dirty="0" smtClean="0"/>
              <a:t>World wide fund</a:t>
            </a:r>
            <a:endParaRPr lang="ru-RU" sz="6600" dirty="0"/>
          </a:p>
        </p:txBody>
      </p:sp>
      <p:pic>
        <p:nvPicPr>
          <p:cNvPr id="8194" name="Picture 2" descr="http://www.plasticoceans.net/wp-content/uploads/WWF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4606" y="970892"/>
            <a:ext cx="2692998" cy="267734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674" y="5443369"/>
            <a:ext cx="10159945" cy="1204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endParaRPr lang="ru-RU" sz="2800" dirty="0"/>
          </a:p>
        </p:txBody>
      </p:sp>
      <p:pic>
        <p:nvPicPr>
          <p:cNvPr id="6" name="Рисунок 5" descr="SG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147" y="355003"/>
            <a:ext cx="6571480" cy="6013524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19594" y="1483966"/>
            <a:ext cx="44680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WWF's mission is to conserve nature and reduce the most pressing threats to the diversity of life on Earth.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3232" y="4342964"/>
            <a:ext cx="4077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Our vision is to build a future in which people live in harmony with nature. 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93627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STRATEGIC </a:t>
            </a:r>
            <a:r>
              <a:rPr lang="en-US" sz="6000" dirty="0" smtClean="0"/>
              <a:t>PLAN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215" y="1974028"/>
            <a:ext cx="5329762" cy="470109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Combining </a:t>
            </a:r>
            <a:r>
              <a:rPr lang="en-US" dirty="0" smtClean="0"/>
              <a:t>traditional conservation with humanity’s unstable use of natural resources</a:t>
            </a:r>
            <a:endParaRPr lang="ru-RU" dirty="0" smtClean="0"/>
          </a:p>
          <a:p>
            <a:pPr lvl="0"/>
            <a:r>
              <a:rPr lang="en-US" dirty="0" smtClean="0"/>
              <a:t>Focusing </a:t>
            </a:r>
            <a:r>
              <a:rPr lang="en-US" dirty="0" smtClean="0"/>
              <a:t>efforts on the most important places, species, and footprint </a:t>
            </a:r>
            <a:r>
              <a:rPr lang="en-US" dirty="0" smtClean="0"/>
              <a:t>areas</a:t>
            </a:r>
          </a:p>
          <a:p>
            <a:pPr lvl="0"/>
            <a:r>
              <a:rPr lang="en-US" dirty="0" smtClean="0"/>
              <a:t>Integrating </a:t>
            </a:r>
            <a:r>
              <a:rPr lang="en-US" dirty="0" smtClean="0"/>
              <a:t>this work from the local level to the global</a:t>
            </a:r>
            <a:endParaRPr lang="ru-RU" dirty="0" smtClean="0"/>
          </a:p>
          <a:p>
            <a:pPr lvl="0"/>
            <a:r>
              <a:rPr lang="en-US" dirty="0" smtClean="0"/>
              <a:t>Taping </a:t>
            </a:r>
            <a:r>
              <a:rPr lang="en-US" dirty="0" smtClean="0"/>
              <a:t>into the enormous power we all have </a:t>
            </a:r>
            <a:r>
              <a:rPr lang="en-US" dirty="0" smtClean="0"/>
              <a:t>to </a:t>
            </a:r>
            <a:r>
              <a:rPr lang="en-US" dirty="0" smtClean="0"/>
              <a:t>protect biodiversity and steer the world towards stability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http://d2ouvy59p0dg6k.cloudfront.net/img/dino_ouwwf_mlee_mee_see_365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541" y="497268"/>
            <a:ext cx="3691628" cy="2461085"/>
          </a:xfrm>
          <a:prstGeom prst="rect">
            <a:avLst/>
          </a:prstGeom>
          <a:noFill/>
        </p:spPr>
      </p:pic>
      <p:pic>
        <p:nvPicPr>
          <p:cNvPr id="4102" name="Picture 6" descr="http://d2ouvy59p0dg6k.cloudfront.net/img/hi_112708_365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253" y="2700169"/>
            <a:ext cx="3404796" cy="2269864"/>
          </a:xfrm>
          <a:prstGeom prst="rect">
            <a:avLst/>
          </a:prstGeom>
          <a:noFill/>
        </p:spPr>
      </p:pic>
      <p:pic>
        <p:nvPicPr>
          <p:cNvPr id="4104" name="Picture 8" descr="http://d2ouvy59p0dg6k.cloudfront.net/img/hi_109857_365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4146" y="4327536"/>
            <a:ext cx="3553648" cy="23690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A BRIGHTER FUTURE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095" y="1622614"/>
            <a:ext cx="5951189" cy="991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We </a:t>
            </a:r>
            <a:r>
              <a:rPr lang="en-US" sz="2800" b="1" i="1" dirty="0" smtClean="0"/>
              <a:t>seek to be the voice for those creatures who have no </a:t>
            </a:r>
            <a:r>
              <a:rPr lang="en-US" sz="2800" b="1" i="1" dirty="0" smtClean="0"/>
              <a:t>voice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pic>
        <p:nvPicPr>
          <p:cNvPr id="3074" name="Picture 2" descr="WWF-Canon Pic of the Week: 'Man of the forest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05" y="2728987"/>
            <a:ext cx="3910816" cy="2322047"/>
          </a:xfrm>
          <a:prstGeom prst="rect">
            <a:avLst/>
          </a:prstGeom>
          <a:noFill/>
        </p:spPr>
      </p:pic>
      <p:pic>
        <p:nvPicPr>
          <p:cNvPr id="3076" name="Picture 4" descr="WWF-Canon Pic of the Week: Relaxing at 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863" y="4230968"/>
            <a:ext cx="4089287" cy="2428014"/>
          </a:xfrm>
          <a:prstGeom prst="rect">
            <a:avLst/>
          </a:prstGeom>
          <a:noFill/>
        </p:spPr>
      </p:pic>
      <p:pic>
        <p:nvPicPr>
          <p:cNvPr id="3078" name="Picture 6" descr="WWF-Canon Pic of the Week: Black rhinos and lilac-breasted ro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948" y="2191721"/>
            <a:ext cx="4153834" cy="2466339"/>
          </a:xfrm>
          <a:prstGeom prst="rect">
            <a:avLst/>
          </a:prstGeom>
          <a:noFill/>
        </p:spPr>
      </p:pic>
      <p:pic>
        <p:nvPicPr>
          <p:cNvPr id="3082" name="Picture 10" descr="WWF-Canon Pic of the week: Giant pan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4555" y="559396"/>
            <a:ext cx="3587393" cy="2130015"/>
          </a:xfrm>
          <a:prstGeom prst="rect">
            <a:avLst/>
          </a:prstGeom>
          <a:noFill/>
        </p:spPr>
      </p:pic>
      <p:pic>
        <p:nvPicPr>
          <p:cNvPr id="3084" name="Picture 12" descr="WWF-Canon Pic of the Week: Happy World Turtle Day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1266" y="4394350"/>
            <a:ext cx="3895651" cy="231304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97" y="226807"/>
            <a:ext cx="8756071" cy="1400530"/>
          </a:xfrm>
        </p:spPr>
        <p:txBody>
          <a:bodyPr/>
          <a:lstStyle/>
          <a:p>
            <a:r>
              <a:rPr lang="en-US" sz="5800" dirty="0" smtClean="0"/>
              <a:t>GOAL AND STRATEGIES</a:t>
            </a:r>
            <a:r>
              <a:rPr lang="ru-RU" sz="5800" dirty="0" smtClean="0"/>
              <a:t/>
            </a:r>
            <a:br>
              <a:rPr lang="ru-RU" sz="5800" dirty="0" smtClean="0"/>
            </a:br>
            <a:endParaRPr lang="ru-RU" sz="5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096" y="1708673"/>
            <a:ext cx="4598241" cy="419548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Protect and restore species and their habitats</a:t>
            </a:r>
            <a:endParaRPr lang="ru-RU" dirty="0" smtClean="0"/>
          </a:p>
          <a:p>
            <a:pPr lvl="0"/>
            <a:r>
              <a:rPr lang="en-US" dirty="0" smtClean="0"/>
              <a:t>Strengthen local communities' ability to conserve the natural resources they depend upon</a:t>
            </a:r>
            <a:endParaRPr lang="ru-RU" dirty="0" smtClean="0"/>
          </a:p>
          <a:p>
            <a:pPr lvl="0"/>
            <a:r>
              <a:rPr lang="en-US" dirty="0" smtClean="0"/>
              <a:t>Ensure that the value of nature is reflected in decisions made by individuals, communities, governments and businesses</a:t>
            </a:r>
            <a:endParaRPr lang="ru-RU" dirty="0" smtClean="0"/>
          </a:p>
          <a:p>
            <a:pPr lvl="0"/>
            <a:r>
              <a:rPr lang="en-US" dirty="0" smtClean="0"/>
              <a:t>Mobilize hundreds of millions of people to support conservation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WWF-Canon Pic of the Week: Be gentle and c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263" y="516366"/>
            <a:ext cx="3007616" cy="1785772"/>
          </a:xfrm>
          <a:prstGeom prst="rect">
            <a:avLst/>
          </a:prstGeom>
          <a:noFill/>
        </p:spPr>
      </p:pic>
      <p:pic>
        <p:nvPicPr>
          <p:cNvPr id="2054" name="Picture 6" descr="WWF-Canon Pic of the Week: Children from a family of nomadic herders play in the evening sun, Mongoli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5210" y="2552474"/>
            <a:ext cx="3220121" cy="1911947"/>
          </a:xfrm>
          <a:prstGeom prst="rect">
            <a:avLst/>
          </a:prstGeom>
          <a:noFill/>
        </p:spPr>
      </p:pic>
      <p:pic>
        <p:nvPicPr>
          <p:cNvPr id="2056" name="Picture 8" descr="WWF-Canon Pic of the We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1248" y="3790727"/>
            <a:ext cx="3571538" cy="2120601"/>
          </a:xfrm>
          <a:prstGeom prst="rect">
            <a:avLst/>
          </a:prstGeom>
          <a:noFill/>
        </p:spPr>
      </p:pic>
      <p:pic>
        <p:nvPicPr>
          <p:cNvPr id="2058" name="Picture 10" descr="WWF-Canon Pic of the Week: Tiger cub rescued from smuggl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7481" y="4797911"/>
            <a:ext cx="3089144" cy="1834179"/>
          </a:xfrm>
          <a:prstGeom prst="rect">
            <a:avLst/>
          </a:prstGeom>
          <a:noFill/>
        </p:spPr>
      </p:pic>
      <p:pic>
        <p:nvPicPr>
          <p:cNvPr id="2052" name="Picture 4" descr="WWF-Canon Pic of the Week: From small beginnings great things grow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60" y="1387479"/>
            <a:ext cx="3727113" cy="221297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</TotalTime>
  <Words>148</Words>
  <Application>Microsoft Office PowerPoint</Application>
  <PresentationFormat>Произвольный</PresentationFormat>
  <Paragraphs>19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WWF</vt:lpstr>
      <vt:lpstr>Слайд 2</vt:lpstr>
      <vt:lpstr>STRATEGIC PLAN</vt:lpstr>
      <vt:lpstr>A BRIGHTER FUTURE </vt:lpstr>
      <vt:lpstr>GOAL AND STRATEGIES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CITY.UA</dc:title>
  <dc:creator/>
  <cp:lastModifiedBy>Dima</cp:lastModifiedBy>
  <cp:revision>16</cp:revision>
  <dcterms:created xsi:type="dcterms:W3CDTF">2012-07-30T23:42:41Z</dcterms:created>
  <dcterms:modified xsi:type="dcterms:W3CDTF">2014-10-23T17:01:12Z</dcterms:modified>
</cp:coreProperties>
</file>