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89" r:id="rId23"/>
    <p:sldId id="290" r:id="rId24"/>
    <p:sldId id="277" r:id="rId25"/>
    <p:sldId id="278" r:id="rId26"/>
    <p:sldId id="279" r:id="rId27"/>
    <p:sldId id="280" r:id="rId28"/>
    <p:sldId id="281" r:id="rId29"/>
    <p:sldId id="282" r:id="rId30"/>
    <p:sldId id="283" r:id="rId31"/>
    <p:sldId id="284" r:id="rId32"/>
    <p:sldId id="285" r:id="rId33"/>
    <p:sldId id="286" r:id="rId34"/>
    <p:sldId id="287" r:id="rId35"/>
    <p:sldId id="288" r:id="rId3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5B106E36-FD25-4E2D-B0AA-010F637433A0}" type="datetimeFigureOut">
              <a:rPr lang="ru-RU" smtClean="0"/>
              <a:pPr/>
              <a:t>10.03.2013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10.03.2013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10.03.2013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10.03.2013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10.03.2013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10.03.2013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10.03.2013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5B106E36-FD25-4E2D-B0AA-010F637433A0}" type="datetimeFigureOut">
              <a:rPr lang="ru-RU" smtClean="0"/>
              <a:pPr/>
              <a:t>10.03.2013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5B106E36-FD25-4E2D-B0AA-010F637433A0}" type="datetimeFigureOut">
              <a:rPr lang="ru-RU" smtClean="0"/>
              <a:pPr/>
              <a:t>10.03.2013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10.03.2013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A1%D0%B5%D1%80%D0%B5%D0%B4%D0%B7%D0%B5%D0%BC%D0%BD%D0%B5_%D0%BC%D0%BE%D1%80%D0%B5" TargetMode="External"/><Relationship Id="rId13" Type="http://schemas.openxmlformats.org/officeDocument/2006/relationships/image" Target="../media/image18.jpeg"/><Relationship Id="rId3" Type="http://schemas.openxmlformats.org/officeDocument/2006/relationships/hyperlink" Target="http://uk.wikipedia.org/wiki/%D0%90%D1%82%D0%BC%D0%BE%D1%81%D1%84%D0%B5%D1%80%D0%BD%D1%96_%D0%BE%D0%BF%D0%B0%D0%B4%D0%B8" TargetMode="External"/><Relationship Id="rId7" Type="http://schemas.openxmlformats.org/officeDocument/2006/relationships/hyperlink" Target="http://uk.wikipedia.org/wiki/%D0%A2%D1%80%D0%BE%D0%BF%D1%96%D0%BA%D0%B8" TargetMode="External"/><Relationship Id="rId12" Type="http://schemas.openxmlformats.org/officeDocument/2006/relationships/image" Target="../media/image17.jpeg"/><Relationship Id="rId2" Type="http://schemas.openxmlformats.org/officeDocument/2006/relationships/hyperlink" Target="http://uk.wikipedia.org/wiki/%D0%9F%D0%BE%D0%BC%D1%96%D1%80%D0%BD%D0%B8%D0%B9_%D0%BA%D0%BB%D1%96%D0%BC%D0%B0%D1%82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%D0%93%D0%B0%D0%B2%D0%B0%D1%97" TargetMode="External"/><Relationship Id="rId11" Type="http://schemas.openxmlformats.org/officeDocument/2006/relationships/hyperlink" Target="http://uk.wikipedia.org/wiki/%D0%9B%D1%96%D1%82%D0%BE" TargetMode="External"/><Relationship Id="rId5" Type="http://schemas.openxmlformats.org/officeDocument/2006/relationships/hyperlink" Target="http://uk.wikipedia.org/wiki/%D0%A4%D0%BB%D0%BE%D1%80%D0%B8%D0%B4%D0%B0" TargetMode="External"/><Relationship Id="rId10" Type="http://schemas.openxmlformats.org/officeDocument/2006/relationships/hyperlink" Target="http://uk.wikipedia.org/wiki/%D0%97%D0%B8%D0%BC%D0%B0" TargetMode="External"/><Relationship Id="rId4" Type="http://schemas.openxmlformats.org/officeDocument/2006/relationships/hyperlink" Target="http://uk.wikipedia.org/wiki/%D0%A1%D0%BD%D1%96%D0%B3" TargetMode="External"/><Relationship Id="rId9" Type="http://schemas.openxmlformats.org/officeDocument/2006/relationships/hyperlink" Target="http://uk.wikipedia.org/wiki/%D0%9A%D0%BE%D1%80%D0%B4%D0%B8%D0%BB%D1%8C%D1%94%D1%80%D0%B8" TargetMode="External"/><Relationship Id="rId14" Type="http://schemas.openxmlformats.org/officeDocument/2006/relationships/image" Target="../media/image19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9A%D0%BE%D0%BD%D0%B3%D1%80%D0%B5%D1%81_%D0%A1%D0%A8%D0%90" TargetMode="External"/><Relationship Id="rId7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%D0%9F%D1%80%D0%B5%D0%B7%D0%B8%D0%B4%D0%B5%D0%BD%D1%82_%D0%A1%D0%A8%D0%90" TargetMode="External"/><Relationship Id="rId5" Type="http://schemas.openxmlformats.org/officeDocument/2006/relationships/hyperlink" Target="http://uk.wikipedia.org/wiki/%D0%A1%D0%B5%D0%BD%D0%B0%D1%82_%D0%A1%D0%A8%D0%90" TargetMode="External"/><Relationship Id="rId4" Type="http://schemas.openxmlformats.org/officeDocument/2006/relationships/hyperlink" Target="http://uk.wikipedia.org/wiki/%D0%9F%D0%B0%D0%BB%D0%B0%D1%82%D0%B0_%D0%BF%D1%80%D0%B5%D0%B4%D1%81%D1%82%D0%B0%D0%B2%D0%BD%D0%B8%D0%BA%D1%96%D0%B2_%D0%A1%D0%A8%D0%90" TargetMode="Externa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91%D0%B5%D1%80%D0%B5%D0%B3%D0%BE%D0%B2%D0%B0_%D0%9E%D1%85%D0%BE%D1%80%D0%BE%D0%BD%D0%B0_%D0%A1%D0%A8%D0%90" TargetMode="External"/><Relationship Id="rId3" Type="http://schemas.openxmlformats.org/officeDocument/2006/relationships/hyperlink" Target="http://uk.wikipedia.org/wiki/%D0%A1%D0%BF%D0%BE%D0%BB%D1%83%D1%87%D0%B5%D0%BD%D1%96_%D0%A8%D1%82%D0%B0%D1%82%D0%B8_%D0%90%D0%BC%D0%B5%D1%80%D0%B8%D0%BA%D0%B8" TargetMode="External"/><Relationship Id="rId7" Type="http://schemas.openxmlformats.org/officeDocument/2006/relationships/hyperlink" Target="http://uk.wikipedia.org/wiki/%D0%9A%D0%BE%D1%80%D0%BF%D1%83%D1%81_%D0%9C%D0%BE%D1%80%D1%81%D1%8C%D0%BA%D0%BE%D1%97_%D0%BF%D1%96%D1%85%D0%BE%D1%82%D0%B8_%D0%A1%D0%A8%D0%90" TargetMode="External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%D0%92%D1%96%D0%B9%D1%81%D1%8C%D0%BA%D0%BE%D0%B2%D0%BE-%D0%BC%D0%BE%D1%80%D1%81%D1%8C%D0%BA%D1%96_%D1%81%D0%B8%D0%BB%D0%B8_%D0%A1%D0%A8%D0%90" TargetMode="External"/><Relationship Id="rId5" Type="http://schemas.openxmlformats.org/officeDocument/2006/relationships/hyperlink" Target="http://uk.wikipedia.org/wiki/%D0%92%D1%96%D0%B9%D1%81%D1%8C%D0%BA%D0%BE%D0%B2%D0%BE-%D0%9F%D0%BE%D0%B2%D1%96%D1%82%D1%80%D1%8F%D0%BD%D1%96_%D0%A1%D0%B8%D0%BB%D0%B8_%D0%A1%D0%A8%D0%90" TargetMode="External"/><Relationship Id="rId4" Type="http://schemas.openxmlformats.org/officeDocument/2006/relationships/hyperlink" Target="http://uk.wikipedia.org/wiki/%D0%90%D1%80%D0%BC%D1%96%D1%8F_%D0%A1%D0%A8%D0%90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9A%D0%B0%D0%BF%D1%96%D1%82%D0%B0%D0%BB%D1%96%D0%B7%D0%BC" TargetMode="External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uk.wikipedia.org/wiki/%D0%A1%D0%BF%D0%BE%D0%BB%D1%83%D1%87%D0%B5%D0%BD%D1%96_%D0%A8%D1%82%D0%B0%D1%82%D0%B8_%D0%90%D0%BC%D0%B5%D1%80%D0%B8%D0%BA%D0%B8" TargetMode="External"/><Relationship Id="rId4" Type="http://schemas.openxmlformats.org/officeDocument/2006/relationships/hyperlink" Target="http://uk.wikipedia.org/wiki/%D0%97%D0%BC%D1%96%D1%88%D0%B0%D0%BD%D0%B0_%D0%B5%D0%BA%D0%BE%D0%BD%D0%BE%D0%BC%D1%96%D0%BA%D0%B0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9F%D1%80%D0%BE%D0%BC%D0%B8%D1%81%D0%BB%D0%BE%D0%B2%D1%96%D1%81%D1%82%D1%8C" TargetMode="External"/><Relationship Id="rId2" Type="http://schemas.openxmlformats.org/officeDocument/2006/relationships/hyperlink" Target="http://uk.wikipedia.org/wiki/%D0%94%D0%B8%D0%B2%D0%B5%D1%80%D1%81%D0%B8%D1%84%D1%96%D0%BA%D0%B0%D1%86%D1%96%D1%8F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jpeg"/><Relationship Id="rId5" Type="http://schemas.openxmlformats.org/officeDocument/2006/relationships/image" Target="../media/image24.jpeg"/><Relationship Id="rId4" Type="http://schemas.openxmlformats.org/officeDocument/2006/relationships/hyperlink" Target="http://uk.wikipedia.org/wiki/%D0%9C%D0%B0%D1%88%D0%B8%D0%BD%D0%BE%D0%B1%D1%83%D0%B4%D1%83%D0%B2%D0%B0%D0%BD%D0%BD%D1%8F" TargetMode="Externa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9D%D1%96%D0%BC%D0%B5%D1%87%D1%87%D0%B8%D0%BD%D0%B0" TargetMode="External"/><Relationship Id="rId3" Type="http://schemas.openxmlformats.org/officeDocument/2006/relationships/hyperlink" Target="http://uk.wikipedia.org/wiki/%D0%9A%D0%BE%D0%BC%D0%BF%27%D1%8E%D1%82%D0%B5%D1%80" TargetMode="External"/><Relationship Id="rId7" Type="http://schemas.openxmlformats.org/officeDocument/2006/relationships/hyperlink" Target="http://uk.wikipedia.org/wiki/%D0%9A%D0%B8%D1%82%D0%B0%D0%B9" TargetMode="External"/><Relationship Id="rId2" Type="http://schemas.openxmlformats.org/officeDocument/2006/relationships/hyperlink" Target="http://uk.wikipedia.org/wiki/%D0%86%D0%BC%D0%BF%D0%BE%D1%80%D1%82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%D0%9C%D0%B5%D0%BA%D1%81%D0%B8%D0%BA%D0%B0" TargetMode="External"/><Relationship Id="rId5" Type="http://schemas.openxmlformats.org/officeDocument/2006/relationships/hyperlink" Target="http://uk.wikipedia.org/wiki/%D0%AF%D0%BF%D0%BE%D0%BD%D1%96%D1%8F" TargetMode="External"/><Relationship Id="rId10" Type="http://schemas.openxmlformats.org/officeDocument/2006/relationships/image" Target="../media/image27.jpeg"/><Relationship Id="rId4" Type="http://schemas.openxmlformats.org/officeDocument/2006/relationships/hyperlink" Target="http://uk.wikipedia.org/wiki/%D0%9A%D0%B0%D0%BD%D0%B0%D0%B4%D0%B0" TargetMode="External"/><Relationship Id="rId9" Type="http://schemas.openxmlformats.org/officeDocument/2006/relationships/image" Target="../media/image26.jpe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92%D0%B5%D0%BB%D0%B8%D0%BA%D0%BE%D0%B1%D1%80%D0%B8%D1%82%D0%B0%D0%BD%D1%96%D1%8F" TargetMode="External"/><Relationship Id="rId3" Type="http://schemas.openxmlformats.org/officeDocument/2006/relationships/hyperlink" Target="http://uk.wikipedia.org/wiki/%D0%95%D0%BA%D1%81%D0%BF%D0%BE%D1%80%D1%82" TargetMode="External"/><Relationship Id="rId7" Type="http://schemas.openxmlformats.org/officeDocument/2006/relationships/hyperlink" Target="http://uk.wikipedia.org/wiki/%D0%AF%D0%BF%D0%BE%D0%BD%D1%96%D1%8F" TargetMode="External"/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%D0%9C%D0%B5%D0%BA%D1%81%D0%B8%D0%BA%D0%B0" TargetMode="External"/><Relationship Id="rId5" Type="http://schemas.openxmlformats.org/officeDocument/2006/relationships/hyperlink" Target="http://uk.wikipedia.org/wiki/%D0%9A%D0%B0%D0%BD%D0%B0%D0%B4%D0%B0" TargetMode="External"/><Relationship Id="rId4" Type="http://schemas.openxmlformats.org/officeDocument/2006/relationships/hyperlink" Target="http://uk.wikipedia.org/wiki/%D0%9D%D0%B0%D1%84%D1%82%D0%BE%D0%BF%D1%80%D0%BE%D0%B4%D1%83%D0%BA%D1%82" TargetMode="External"/><Relationship Id="rId9" Type="http://schemas.openxmlformats.org/officeDocument/2006/relationships/hyperlink" Target="http://uk.wikipedia.org/wiki/%D0%9D%D1%96%D0%BC%D0%B5%D1%87%D1%87%D0%B8%D0%BD%D0%B0" TargetMode="Externa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9B%D0%BE%D1%81-%D0%90%D0%BD%D0%B4%D0%B6%D0%B5%D0%BB%D0%B5%D1%81" TargetMode="External"/><Relationship Id="rId13" Type="http://schemas.openxmlformats.org/officeDocument/2006/relationships/hyperlink" Target="http://uk.wikipedia.org/wiki/%D0%9D%D0%B0%D1%84%D1%82%D0%BE%D0%BF%D1%80%D0%BE%D0%B4%D1%83%D0%BA%D1%82%D0%B8" TargetMode="External"/><Relationship Id="rId3" Type="http://schemas.openxmlformats.org/officeDocument/2006/relationships/hyperlink" Target="http://uk.wikipedia.org/wiki/%D0%A2%D1%80%D0%B0%D0%BD%D1%81%D0%BF%D0%BE%D1%80%D1%82" TargetMode="External"/><Relationship Id="rId7" Type="http://schemas.openxmlformats.org/officeDocument/2006/relationships/hyperlink" Target="http://uk.wikipedia.org/wiki/%D0%9C%D0%BE%D0%B1%D1%96%D0%BB" TargetMode="External"/><Relationship Id="rId12" Type="http://schemas.openxmlformats.org/officeDocument/2006/relationships/hyperlink" Target="http://uk.wikipedia.org/wiki/%D0%97%D0%B5%D1%80%D0%BD%D0%BE" TargetMode="External"/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%D0%A2%D0%B0%D0%BC%D0%BF%D0%B0" TargetMode="External"/><Relationship Id="rId11" Type="http://schemas.openxmlformats.org/officeDocument/2006/relationships/hyperlink" Target="http://uk.wikipedia.org/wiki/%D0%92%D1%83%D0%B3%D1%96%D0%BB%D0%BB%D1%8F" TargetMode="External"/><Relationship Id="rId5" Type="http://schemas.openxmlformats.org/officeDocument/2006/relationships/hyperlink" Target="http://uk.wikipedia.org/wiki/%D0%9D%D1%8C%D1%8E-%D0%99%D0%BE%D1%80%D0%BA" TargetMode="External"/><Relationship Id="rId10" Type="http://schemas.openxmlformats.org/officeDocument/2006/relationships/hyperlink" Target="http://uk.wikipedia.org/wiki/%D0%97%D0%B0%D0%BB%D1%96%D0%B7%D0%BD%D0%B0_%D1%80%D1%83%D0%B4%D0%B0" TargetMode="External"/><Relationship Id="rId4" Type="http://schemas.openxmlformats.org/officeDocument/2006/relationships/hyperlink" Target="http://uk.wikipedia.org/wiki/%D0%9D%D0%BE%D0%B2%D0%B8%D0%B9_%D0%9E%D1%80%D0%BB%D0%B5%D0%B0%D0%BD" TargetMode="External"/><Relationship Id="rId9" Type="http://schemas.openxmlformats.org/officeDocument/2006/relationships/hyperlink" Target="http://uk.wikipedia.org/wiki/%D0%91%D0%B0%D0%BB%D1%82%D0%B8%D0%BC%D0%BE%D1%80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/index.php?title=%D0%9C%D1%96%D0%B6%D0%BD%D0%B0%D1%80%D0%BE%D0%B4%D0%BD%D0%B8%D0%B9_%D0%B0%D0%B5%D1%80%D0%BE%D0%BF%D0%BE%D1%80%D1%82_%D0%93%D0%B0%D1%80%D1%82%D1%81%D1%84%D1%96%D0%BB%D0%B4-%D0%94%D0%B6%D0%B5%D0%BA%D1%81%D0%BE%D0%BD_%D0%90%D1%82%D0%BB%D0%B0%D0%BD%D1%82%D0%B0&amp;action=edit&amp;redlink=1" TargetMode="External"/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1.jpeg"/><Relationship Id="rId5" Type="http://schemas.openxmlformats.org/officeDocument/2006/relationships/hyperlink" Target="http://uk.wikipedia.org/wiki/%D0%A1%D0%BF%D0%BE%D0%BB%D1%83%D1%87%D0%B5%D0%BD%D1%96_%D0%A8%D1%82%D0%B0%D1%82%D0%B8_%D0%90%D0%BC%D0%B5%D1%80%D0%B8%D0%BA%D0%B8" TargetMode="External"/><Relationship Id="rId4" Type="http://schemas.openxmlformats.org/officeDocument/2006/relationships/hyperlink" Target="http://uk.wikipedia.org/wiki/%D0%90%D1%82%D0%BB%D0%B0%D0%BD%D1%82%D0%B0_(%D0%94%D0%B6%D0%BE%D1%80%D0%B4%D0%B6%D1%96%D1%8F)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9E%D1%81%D0%B2%D1%96%D1%82%D0%B0" TargetMode="External"/><Relationship Id="rId2" Type="http://schemas.openxmlformats.org/officeDocument/2006/relationships/image" Target="../media/image32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%D0%9A%D0%BE%D0%BB%D0%B5%D0%B4%D0%B6" TargetMode="External"/><Relationship Id="rId5" Type="http://schemas.openxmlformats.org/officeDocument/2006/relationships/hyperlink" Target="http://uk.wikipedia.org/w/index.php?title=%D0%92%D0%B8%D1%89%D0%B0_%D1%88%D0%BA%D0%BE%D0%BB%D0%B0&amp;action=edit&amp;redlink=1" TargetMode="External"/><Relationship Id="rId4" Type="http://schemas.openxmlformats.org/officeDocument/2006/relationships/hyperlink" Target="http://uk.wikipedia.org/wiki/%D0%A1%D0%B5%D1%80%D0%B5%D0%B4%D0%BD%D1%8F_%D1%88%D0%BA%D0%BE%D0%BB%D0%B0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A2%D0%B8%D1%85%D0%B8%D0%B9_%D0%BE%D0%BA%D0%B5%D0%B0%D0%BD" TargetMode="External"/><Relationship Id="rId13" Type="http://schemas.openxmlformats.org/officeDocument/2006/relationships/hyperlink" Target="http://uk.wikipedia.org/wiki/%D0%92%D1%96%D1%80%D0%B3%D1%96%D0%BD%D1%81%D1%8C%D0%BA%D1%96_%D0%BE%D1%81%D1%82%D1%80%D0%BE%D0%B2%D0%B8" TargetMode="External"/><Relationship Id="rId18" Type="http://schemas.openxmlformats.org/officeDocument/2006/relationships/hyperlink" Target="http://uk.wikipedia.org/wiki/%D0%92%D0%B0%D1%88%D0%B8%D0%BD%D0%B3%D1%82%D0%BE%D0%BD" TargetMode="External"/><Relationship Id="rId3" Type="http://schemas.openxmlformats.org/officeDocument/2006/relationships/hyperlink" Target="http://uk.wikipedia.org/wiki/%D0%9F%D1%96%D0%B2%D0%BD%D1%96%D1%87%D0%BD%D0%B0_%D0%90%D0%BC%D0%B5%D1%80%D0%B8%D0%BA%D0%B0" TargetMode="External"/><Relationship Id="rId7" Type="http://schemas.openxmlformats.org/officeDocument/2006/relationships/hyperlink" Target="http://uk.wikipedia.org/wiki/%D0%90%D1%82%D0%BB%D0%B0%D0%BD%D1%82%D0%B8%D1%87%D0%BD%D0%B8%D0%B9_%D0%BE%D0%BA%D0%B5%D0%B0%D0%BD" TargetMode="External"/><Relationship Id="rId12" Type="http://schemas.openxmlformats.org/officeDocument/2006/relationships/hyperlink" Target="http://uk.wikipedia.org/wiki/%D0%A1%D0%A8%D0%90" TargetMode="External"/><Relationship Id="rId17" Type="http://schemas.openxmlformats.org/officeDocument/2006/relationships/hyperlink" Target="http://uk.wikipedia.org/wiki/%D0%9E%D0%BA%D0%B5%D0%B0%D0%BD%D1%96%D1%8F" TargetMode="External"/><Relationship Id="rId2" Type="http://schemas.openxmlformats.org/officeDocument/2006/relationships/image" Target="../media/image3.jpeg"/><Relationship Id="rId16" Type="http://schemas.openxmlformats.org/officeDocument/2006/relationships/hyperlink" Target="http://uk.wikipedia.org/wiki/%D0%93%D1%83%D0%B0%D0%B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%D0%93%D0%B0%D0%B2%D0%B0%D1%97" TargetMode="External"/><Relationship Id="rId11" Type="http://schemas.openxmlformats.org/officeDocument/2006/relationships/hyperlink" Target="http://uk.wikipedia.org/wiki/%D0%9A%D0%BE%D0%BB%D1%83%D0%BC%D0%B1%D1%96%D1%8F_(%D1%84%D0%B5%D0%B4%D0%B5%D1%80%D0%B0%D0%BB%D1%8C%D0%BD%D0%B8%D0%B9_%D0%BE%D0%BA%D1%80%D1%83%D0%B3)" TargetMode="External"/><Relationship Id="rId5" Type="http://schemas.openxmlformats.org/officeDocument/2006/relationships/hyperlink" Target="http://uk.wikipedia.org/wiki/%D0%90%D0%BB%D1%8F%D1%81%D0%BA%D0%B0" TargetMode="External"/><Relationship Id="rId15" Type="http://schemas.openxmlformats.org/officeDocument/2006/relationships/hyperlink" Target="http://uk.wikipedia.org/wiki/%D0%A1%D1%85%D1%96%D0%B4%D0%BD%D0%B5_%D0%A1%D0%B0%D0%BC%D0%BE%D0%B0" TargetMode="External"/><Relationship Id="rId10" Type="http://schemas.openxmlformats.org/officeDocument/2006/relationships/hyperlink" Target="http://uk.wikipedia.org/wiki/%D0%9C%D0%B5%D0%BA%D1%81%D0%B8%D0%BA%D0%B0" TargetMode="External"/><Relationship Id="rId4" Type="http://schemas.openxmlformats.org/officeDocument/2006/relationships/hyperlink" Target="http://uk.wikipedia.org/wiki/%D0%A8%D1%82%D0%B0%D1%82" TargetMode="External"/><Relationship Id="rId9" Type="http://schemas.openxmlformats.org/officeDocument/2006/relationships/hyperlink" Target="http://uk.wikipedia.org/wiki/%D0%9A%D0%B0%D0%BD%D0%B0%D0%B4%D0%B0" TargetMode="External"/><Relationship Id="rId14" Type="http://schemas.openxmlformats.org/officeDocument/2006/relationships/hyperlink" Target="http://uk.wikipedia.org/wiki/%D0%92%D0%B5%D1%81%D1%82-%D0%86%D0%BD%D0%B4%D1%96%D1%8F" TargetMode="Externa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86%D0%BD%D1%82%D0%B5%D1%80%D0%BD%D0%B5%D1%82" TargetMode="External"/><Relationship Id="rId2" Type="http://schemas.openxmlformats.org/officeDocument/2006/relationships/image" Target="../media/image33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jpeg"/><Relationship Id="rId2" Type="http://schemas.openxmlformats.org/officeDocument/2006/relationships/image" Target="../media/image34.jpe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uk.wikipedia.org/wiki/2006" TargetMode="Externa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jpeg"/><Relationship Id="rId2" Type="http://schemas.openxmlformats.org/officeDocument/2006/relationships/image" Target="../media/image36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A1%D0%B5%D1%80%D0%B5%D0%B4%D0%BD%D1%8F_%D1%82%D1%80%D0%B8%D0%B2%D0%B0%D0%BB%D1%96%D1%81%D1%82%D1%8C_%D0%B6%D0%B8%D1%82%D1%82%D1%8F" TargetMode="External"/><Relationship Id="rId2" Type="http://schemas.openxmlformats.org/officeDocument/2006/relationships/image" Target="../media/image39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1987" TargetMode="External"/><Relationship Id="rId5" Type="http://schemas.openxmlformats.org/officeDocument/2006/relationships/hyperlink" Target="http://uk.wikipedia.org/wiki/%D0%9E%D0%B6%D0%B8%D1%80%D1%96%D0%BD%D0%BD%D1%8F" TargetMode="External"/><Relationship Id="rId4" Type="http://schemas.openxmlformats.org/officeDocument/2006/relationships/hyperlink" Target="http://uk.wikipedia.org/wiki/%D0%A1%D0%BF%D0%BE%D0%BB%D1%83%D1%87%D0%B5%D0%BD%D1%96_%D0%A8%D1%82%D0%B0%D1%82%D0%B8_%D0%90%D0%BC%D0%B5%D1%80%D0%B8%D0%BA%D0%B8" TargetMode="Externa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A1%D0%BF%D0%BE%D0%BB%D1%83%D1%87%D0%B5%D0%BD%D1%96_%D0%A8%D1%82%D0%B0%D1%82%D0%B8_%D0%90%D0%BC%D0%B5%D1%80%D0%B8%D0%BA%D0%B8" TargetMode="External"/><Relationship Id="rId2" Type="http://schemas.openxmlformats.org/officeDocument/2006/relationships/image" Target="../media/image4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1.jpeg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2007" TargetMode="External"/><Relationship Id="rId3" Type="http://schemas.openxmlformats.org/officeDocument/2006/relationships/hyperlink" Target="http://uk.wikipedia.org/w/index.php?title=%D0%9F%D0%B5%D1%80%D0%B5%D0%BF%D0%B8%D1%81_%D0%BD%D0%B0%D1%81%D0%B5%D0%BB%D0%B5%D0%BD%D0%BD%D1%8F_%D0%A1%D0%A8%D0%90_(1860)&amp;action=edit&amp;redlink=1" TargetMode="External"/><Relationship Id="rId7" Type="http://schemas.openxmlformats.org/officeDocument/2006/relationships/hyperlink" Target="http://uk.wikipedia.org/w/index.php?title=%D0%9F%D0%B5%D1%80%D0%B5%D0%BF%D0%B8%D1%81_%D0%BD%D0%B0%D1%81%D0%B5%D0%BB%D0%B5%D0%BD%D0%BD%D1%8F_%D0%A1%D0%A8%D0%90_(2000)&amp;action=edit&amp;redlink=1" TargetMode="External"/><Relationship Id="rId2" Type="http://schemas.openxmlformats.org/officeDocument/2006/relationships/hyperlink" Target="http://uk.wikipedia.org/wiki/%D0%9F%D0%B5%D1%80%D0%B5%D0%BF%D0%B8%D1%81_%D0%BD%D0%B0%D1%81%D0%B5%D0%BB%D0%B5%D0%BD%D0%BD%D1%8F_%D0%A1%D0%A8%D0%90_(1790)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1983" TargetMode="External"/><Relationship Id="rId11" Type="http://schemas.openxmlformats.org/officeDocument/2006/relationships/image" Target="../media/image42.jpeg"/><Relationship Id="rId5" Type="http://schemas.openxmlformats.org/officeDocument/2006/relationships/hyperlink" Target="http://uk.wikipedia.org/wiki/1971" TargetMode="External"/><Relationship Id="rId10" Type="http://schemas.openxmlformats.org/officeDocument/2006/relationships/hyperlink" Target="http://uk.wikipedia.org/w/index.php?title=%D0%9F%D0%B5%D1%80%D0%B5%D0%BF%D0%B8%D1%81_%D0%BD%D0%B0%D1%81%D0%B5%D0%BB%D0%B5%D0%BD%D0%BD%D1%8F_%D0%A1%D0%A8%D0%90_(2010)&amp;action=edit&amp;redlink=1" TargetMode="External"/><Relationship Id="rId4" Type="http://schemas.openxmlformats.org/officeDocument/2006/relationships/hyperlink" Target="http://uk.wikipedia.org/w/index.php?title=%D0%9F%D0%B5%D1%80%D0%B5%D0%BF%D0%B8%D1%81_%D0%BD%D0%B0%D1%81%D0%B5%D0%BB%D0%B5%D0%BD%D0%BD%D1%8F_%D0%A1%D0%A8%D0%90_(1900)&amp;action=edit&amp;redlink=1" TargetMode="External"/><Relationship Id="rId9" Type="http://schemas.openxmlformats.org/officeDocument/2006/relationships/hyperlink" Target="http://uk.wikipedia.org/wiki/2008" TargetMode="Externa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93%D1%83%D1%81%D1%82%D0%BE%D1%82%D0%B0_%D0%BD%D0%B0%D1%81%D0%B5%D0%BB%D0%B5%D0%BD%D0%BD%D1%8F" TargetMode="External"/><Relationship Id="rId7" Type="http://schemas.openxmlformats.org/officeDocument/2006/relationships/hyperlink" Target="http://uk.wikipedia.org/wiki/%D0%A4%D0%BB%D0%BE%D1%80%D0%B8%D0%B4%D0%B0" TargetMode="External"/><Relationship Id="rId2" Type="http://schemas.openxmlformats.org/officeDocument/2006/relationships/image" Target="../media/image43.gif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%D0%A2%D0%B5%D1%85%D0%B0%D1%81" TargetMode="External"/><Relationship Id="rId5" Type="http://schemas.openxmlformats.org/officeDocument/2006/relationships/hyperlink" Target="http://uk.wikipedia.org/wiki/%D0%9D%D1%8C%D1%8E-%D0%99%D0%BE%D1%80%D0%BA_(%D1%88%D1%82%D0%B0%D1%82)" TargetMode="External"/><Relationship Id="rId4" Type="http://schemas.openxmlformats.org/officeDocument/2006/relationships/hyperlink" Target="http://uk.wikipedia.org/wiki/%D0%9A%D0%B0%D0%BB%D1%96%D1%84%D0%BE%D1%80%D0%BD%D1%96%D1%8F" TargetMode="Externa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9C%D1%96%D0%B3%D1%80%D0%B0%D1%86%D1%96%D1%8F_%D0%BD%D0%B0%D1%81%D0%B5%D0%BB%D0%B5%D0%BD%D0%BD%D1%8F" TargetMode="External"/><Relationship Id="rId2" Type="http://schemas.openxmlformats.org/officeDocument/2006/relationships/image" Target="../media/image4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5.jpe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9D%D1%8C%D1%8E-%D0%99%D0%BE%D1%80%D0%BA" TargetMode="External"/><Relationship Id="rId7" Type="http://schemas.openxmlformats.org/officeDocument/2006/relationships/image" Target="../media/image46.jpeg"/><Relationship Id="rId2" Type="http://schemas.openxmlformats.org/officeDocument/2006/relationships/hyperlink" Target="http://uk.wikipedia.org/wiki/%D0%A3%D1%80%D0%B1%D0%B0%D0%BD%D1%96%D0%B7%D0%B0%D1%86%D1%96%D1%8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%D0%A1%D0%B0%D0%BD-%D0%A4%D1%80%D0%B0%D0%BD%D1%86%D0%B8%D1%81%D0%BA%D0%BE" TargetMode="External"/><Relationship Id="rId5" Type="http://schemas.openxmlformats.org/officeDocument/2006/relationships/hyperlink" Target="http://uk.wikipedia.org/wiki/%D0%A7%D0%B8%D0%BA%D0%B0%D0%B3%D0%BE" TargetMode="External"/><Relationship Id="rId4" Type="http://schemas.openxmlformats.org/officeDocument/2006/relationships/hyperlink" Target="http://uk.wikipedia.org/wiki/%D0%9B%D0%BE%D1%81-%D0%90%D0%BD%D0%B4%D0%B6%D0%B5%D0%BB%D0%B5%D1%81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uk.wikipedia.org/wiki/%D0%94%D0%B5%D1%80%D0%B6%D0%B0%D0%B2%D0%BD%D0%B8%D0%B9_%D0%BF%D1%80%D0%B0%D0%BF%D0%BE%D1%80_%D0%A1%D0%A8%D0%90" TargetMode="Externa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90%D0%BD%D0%B3%D0%BB%D1%96%D0%B9%D1%81%D1%8C%D0%BA%D0%B0_%D0%BC%D0%BE%D0%B2%D0%B0" TargetMode="External"/><Relationship Id="rId2" Type="http://schemas.openxmlformats.org/officeDocument/2006/relationships/hyperlink" Target="http://uk.wikipedia.org/wiki/%D0%A1%D0%A8%D0%90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7.jpeg"/><Relationship Id="rId4" Type="http://schemas.openxmlformats.org/officeDocument/2006/relationships/hyperlink" Target="http://uk.wikipedia.org/wiki/%D0%86%D1%81%D0%BF%D0%B0%D0%BD%D1%81%D1%8C%D0%BA%D0%B0_%D0%BC%D0%BE%D0%B2%D0%B0" TargetMode="External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92%27%D1%94%D1%82%D0%BD%D0%B0%D0%BC%D1%81%D1%8C%D0%BA%D0%B0_%D0%BC%D0%BE%D0%B2%D0%B0" TargetMode="External"/><Relationship Id="rId3" Type="http://schemas.openxmlformats.org/officeDocument/2006/relationships/hyperlink" Target="http://uk.wikipedia.org/wiki/%D0%A4%D1%80%D0%B0%D0%BD%D1%86%D1%83%D0%B7%D1%8C%D0%BA%D0%B0_%D0%BC%D0%BE%D0%B2%D0%B0" TargetMode="External"/><Relationship Id="rId7" Type="http://schemas.openxmlformats.org/officeDocument/2006/relationships/hyperlink" Target="http://uk.wikipedia.org/wiki/%D0%A2%D0%B0%D0%B3%D0%B0%D0%BB%D1%8C%D1%81%D1%8C%D0%BA%D0%B0_%D0%BC%D0%BE%D0%B2%D0%B0" TargetMode="External"/><Relationship Id="rId2" Type="http://schemas.openxmlformats.org/officeDocument/2006/relationships/image" Target="../media/image48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%D0%A2%D1%83%D1%80%D0%B5%D1%86%D1%8C%D0%BA%D0%B0_%D0%BC%D0%BE%D0%B2%D0%B0" TargetMode="External"/><Relationship Id="rId5" Type="http://schemas.openxmlformats.org/officeDocument/2006/relationships/hyperlink" Target="http://uk.wikipedia.org/wiki/%D0%9D%D1%96%D0%BC%D0%B5%D1%86%D1%8C%D0%BA%D0%B0_%D0%BC%D0%BE%D0%B2%D0%B0" TargetMode="External"/><Relationship Id="rId10" Type="http://schemas.openxmlformats.org/officeDocument/2006/relationships/hyperlink" Target="http://uk.wikipedia.org/wiki/%D0%9A%D0%BE%D1%80%D0%B5%D0%B9%D1%81%D1%8C%D0%BA%D0%B0_%D0%BC%D0%BE%D0%B2%D0%B0" TargetMode="External"/><Relationship Id="rId4" Type="http://schemas.openxmlformats.org/officeDocument/2006/relationships/hyperlink" Target="http://uk.wikipedia.org/wiki/%D0%9A%D0%B8%D1%82%D0%B0%D0%B9%D1%81%D1%8C%D0%BA%D0%B0_%D0%BC%D0%BE%D0%B2%D0%B0" TargetMode="External"/><Relationship Id="rId9" Type="http://schemas.openxmlformats.org/officeDocument/2006/relationships/hyperlink" Target="http://uk.wikipedia.org/wiki/%D0%86%D1%82%D0%B0%D0%BB%D1%96%D0%B9%D1%81%D1%8C%D0%BA%D0%B0_%D0%BC%D0%BE%D0%B2%D0%B0" TargetMode="Externa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94%D0%B5%D1%80%D0%B6%D0%B0%D0%B2%D0%B0" TargetMode="External"/><Relationship Id="rId2" Type="http://schemas.openxmlformats.org/officeDocument/2006/relationships/hyperlink" Target="http://uk.wikipedia.org/wiki/%D0%9F%D1%80%D0%B0%D0%BF%D0%BE%D1%80_%D0%A1%D0%A8%D0%90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9.jpeg"/><Relationship Id="rId4" Type="http://schemas.openxmlformats.org/officeDocument/2006/relationships/hyperlink" Target="http://uk.wikipedia.org/wiki/%D0%A1%D0%BF%D0%BE%D0%BB%D1%83%D1%87%D0%B5%D0%BD%D1%96_%D0%A8%D1%82%D0%B0%D1%82%D0%B8_%D0%90%D0%BC%D0%B5%D1%80%D0%B8%D0%BA%D0%B8" TargetMode="External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A1%D0%BE%D0%BA%D0%B8" TargetMode="External"/><Relationship Id="rId13" Type="http://schemas.openxmlformats.org/officeDocument/2006/relationships/image" Target="../media/image51.jpeg"/><Relationship Id="rId3" Type="http://schemas.openxmlformats.org/officeDocument/2006/relationships/hyperlink" Target="http://uk.wikipedia.org/wiki/%D0%9A%D0%BE%D0%BD%D1%81%D0%B5%D1%80%D0%B2%D0%B8" TargetMode="External"/><Relationship Id="rId7" Type="http://schemas.openxmlformats.org/officeDocument/2006/relationships/hyperlink" Target="http://uk.wikipedia.org/wiki/%D0%9A%D0%BE%D0%BA%D1%82%D0%B5%D0%B9%D0%BB%D1%96" TargetMode="External"/><Relationship Id="rId12" Type="http://schemas.openxmlformats.org/officeDocument/2006/relationships/hyperlink" Target="http://uk.wikipedia.org/wiki/%D0%AF%D1%94%D1%87%D0%BD%D1%8F" TargetMode="External"/><Relationship Id="rId2" Type="http://schemas.openxmlformats.org/officeDocument/2006/relationships/image" Target="../media/image50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%D0%9F%D0%B8%D0%B2%D0%BE" TargetMode="External"/><Relationship Id="rId11" Type="http://schemas.openxmlformats.org/officeDocument/2006/relationships/hyperlink" Target="http://uk.wikipedia.org/wiki/%D0%A1%D0%BE%D1%81%D0%B8%D1%81%D0%BA%D0%B8" TargetMode="External"/><Relationship Id="rId5" Type="http://schemas.openxmlformats.org/officeDocument/2006/relationships/hyperlink" Target="http://uk.wikipedia.org/wiki/%D0%92%D1%96%D1%81%D0%BA%D1%96" TargetMode="External"/><Relationship Id="rId10" Type="http://schemas.openxmlformats.org/officeDocument/2006/relationships/hyperlink" Target="http://uk.wikipedia.org/w/index.php?title=%D0%91%D1%83%D1%80%D0%B3%D0%B5%D1%80&amp;action=edit&amp;redlink=1" TargetMode="External"/><Relationship Id="rId4" Type="http://schemas.openxmlformats.org/officeDocument/2006/relationships/hyperlink" Target="http://uk.wikipedia.org/wiki/%D0%91%D1%83%D1%82%D0%B5%D1%80%D0%B1%D1%80%D0%BE%D0%B4" TargetMode="External"/><Relationship Id="rId9" Type="http://schemas.openxmlformats.org/officeDocument/2006/relationships/hyperlink" Target="http://uk.wikipedia.org/wiki/%D0%A1%D1%82%D0%B5%D0%B9%D0%BA" TargetMode="External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AF%D0%BF%D0%BE%D0%BD%D1%81%D1%8C%D0%BA%D0%B0_%D0%BA%D1%83%D1%85%D0%BD%D1%8F" TargetMode="External"/><Relationship Id="rId3" Type="http://schemas.openxmlformats.org/officeDocument/2006/relationships/hyperlink" Target="http://uk.wikipedia.org/wiki/%D0%A7%D0%B0%D0%B9" TargetMode="External"/><Relationship Id="rId7" Type="http://schemas.openxmlformats.org/officeDocument/2006/relationships/hyperlink" Target="http://uk.wikipedia.org/wiki/%D0%9A%D0%B8%D1%82%D0%B0%D0%B9%D1%81%D1%8C%D0%BA%D0%B0_%D0%BA%D1%83%D1%85%D0%BD%D1%8F" TargetMode="External"/><Relationship Id="rId2" Type="http://schemas.openxmlformats.org/officeDocument/2006/relationships/image" Target="../media/image52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%D0%86%D1%82%D0%B0%D0%BB%D1%96%D0%B9%D1%81%D1%8C%D0%BA%D0%B0_%D0%BA%D1%83%D1%85%D0%BD%D1%8F" TargetMode="External"/><Relationship Id="rId5" Type="http://schemas.openxmlformats.org/officeDocument/2006/relationships/hyperlink" Target="http://uk.wikipedia.org/wiki/%D0%A1%D0%A8%D0%90" TargetMode="External"/><Relationship Id="rId4" Type="http://schemas.openxmlformats.org/officeDocument/2006/relationships/hyperlink" Target="http://uk.wikipedia.org/wiki/%D0%9A%D0%B0%D0%B2%D0%B0" TargetMode="External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9A%D0%B0%D1%80%D1%82%D0%BE%D0%BF%D0%BB%D1%8F_%D1%84%D1%80%D1%96" TargetMode="External"/><Relationship Id="rId3" Type="http://schemas.openxmlformats.org/officeDocument/2006/relationships/hyperlink" Target="http://uk.wikipedia.org/w/index.php?title=%D0%AF%D0%B1%D0%BB%D1%83%D1%87%D0%BD%D0%B8%D0%B9_%D0%BF%D0%B8%D1%80%D1%96%D0%B3&amp;action=edit&amp;redlink=1" TargetMode="External"/><Relationship Id="rId7" Type="http://schemas.openxmlformats.org/officeDocument/2006/relationships/hyperlink" Target="http://uk.wikipedia.org/w/index.php?title=%D0%A1%D0%BC%D0%B0%D0%B6%D0%B5%D0%BD%D0%B0_%D0%BA%D1%83%D1%80%D0%BA%D0%B0&amp;action=edit&amp;redlink=1" TargetMode="External"/><Relationship Id="rId2" Type="http://schemas.openxmlformats.org/officeDocument/2006/relationships/hyperlink" Target="http://uk.wikipedia.org/wiki/%D0%93%D0%B0%D0%BC%D0%B1%D1%83%D1%80%D0%B3%D0%B5%D1%80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%D0%A5%D0%BE%D1%82-%D0%B4%D0%BE%D0%B3" TargetMode="External"/><Relationship Id="rId11" Type="http://schemas.openxmlformats.org/officeDocument/2006/relationships/image" Target="../media/image54.jpeg"/><Relationship Id="rId5" Type="http://schemas.openxmlformats.org/officeDocument/2006/relationships/hyperlink" Target="http://uk.wikipedia.org/wiki/%D0%9C%D0%BE%D1%80%D0%BE%D0%B7%D0%B8%D0%B2%D0%BE" TargetMode="External"/><Relationship Id="rId10" Type="http://schemas.openxmlformats.org/officeDocument/2006/relationships/image" Target="../media/image53.jpeg"/><Relationship Id="rId4" Type="http://schemas.openxmlformats.org/officeDocument/2006/relationships/hyperlink" Target="http://uk.wikipedia.org/wiki/%D0%A1%D1%82%D0%B5%D0%B9%D0%BA" TargetMode="External"/><Relationship Id="rId9" Type="http://schemas.openxmlformats.org/officeDocument/2006/relationships/hyperlink" Target="http://uk.wikipedia.org/wiki/%D0%9A%D0%BE%D0%BA%D0%B0-%D0%BA%D0%BE%D0%BB%D0%B0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E_pluribus_unum" TargetMode="External"/><Relationship Id="rId2" Type="http://schemas.openxmlformats.org/officeDocument/2006/relationships/hyperlink" Target="http://uk.wikipedia.org/wiki/%D0%93%D0%B5%D1%80%D0%B1_%D0%A1%D0%A8%D0%90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9A%D0%B8%D1%82%D0%B0%D0%B9" TargetMode="External"/><Relationship Id="rId3" Type="http://schemas.openxmlformats.org/officeDocument/2006/relationships/image" Target="../media/image8.jpeg"/><Relationship Id="rId7" Type="http://schemas.openxmlformats.org/officeDocument/2006/relationships/hyperlink" Target="http://uk.wikipedia.org/wiki/%D0%9A%D0%B0%D0%BD%D0%B0%D0%B4%D0%B0" TargetMode="Externa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%D0%A0%D0%BE%D1%81%D1%96%D0%B9%D1%81%D1%8C%D0%BA%D0%B0_%D0%A4%D0%B5%D0%B4%D0%B5%D1%80%D0%B0%D1%86%D1%96%D1%8F" TargetMode="External"/><Relationship Id="rId5" Type="http://schemas.openxmlformats.org/officeDocument/2006/relationships/hyperlink" Target="http://uk.wikipedia.org/wiki/%D0%A1%D0%BF%D0%B8%D1%81%D0%BE%D0%BA_%D0%BA%D1%80%D0%B0%D1%97%D0%BD_%D0%B7%D0%B0_%D0%BF%D0%BB%D0%BE%D1%89%D0%B5%D1%8E" TargetMode="External"/><Relationship Id="rId4" Type="http://schemas.openxmlformats.org/officeDocument/2006/relationships/hyperlink" Target="http://uk.wikipedia.org/wiki/%D0%9F%D1%96%D0%B2%D0%BD%D1%96%D1%87%D0%BD%D0%B0_%D0%90%D0%BC%D0%B5%D1%80%D0%B8%D0%BA%D0%B0" TargetMode="External"/><Relationship Id="rId9" Type="http://schemas.openxmlformats.org/officeDocument/2006/relationships/hyperlink" Target="http://uk.wikipedia.org/wiki/%D0%A1%D0%BF%D0%BE%D0%BB%D1%83%D1%87%D0%B5%D0%BD%D1%96_%D0%A8%D1%82%D0%B0%D1%82%D0%B8_%D0%90%D0%BC%D0%B5%D1%80%D0%B8%D0%BA%D0%B8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A1%D0%BA%D0%B5%D0%BB%D1%8F%D1%81%D1%82%D1%96_%D0%B3%D0%BE%D1%80%D0%B8" TargetMode="External"/><Relationship Id="rId3" Type="http://schemas.openxmlformats.org/officeDocument/2006/relationships/hyperlink" Target="http://uk.wikipedia.org/wiki/%D0%9D%D0%B8%D0%B7%D0%BE%D0%B2%D0%B8%D0%BD%D0%B0" TargetMode="External"/><Relationship Id="rId7" Type="http://schemas.openxmlformats.org/officeDocument/2006/relationships/hyperlink" Target="http://uk.wikipedia.org/wiki/%D0%90%D0%BB%D1%8F%D1%81%D0%BA%D0%B0" TargetMode="External"/><Relationship Id="rId12" Type="http://schemas.openxmlformats.org/officeDocument/2006/relationships/image" Target="../media/image11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%D0%93%D0%B0%D0%B2%D0%B0%D1%97" TargetMode="External"/><Relationship Id="rId11" Type="http://schemas.openxmlformats.org/officeDocument/2006/relationships/image" Target="../media/image10.jpeg"/><Relationship Id="rId5" Type="http://schemas.openxmlformats.org/officeDocument/2006/relationships/hyperlink" Target="http://uk.wikipedia.org/wiki/%D0%9F%D0%BB%D0%B0%D1%82%D0%BE" TargetMode="External"/><Relationship Id="rId10" Type="http://schemas.openxmlformats.org/officeDocument/2006/relationships/hyperlink" Target="http://uk.wikipedia.org/wiki/%D0%9C%D0%B5%D0%BA%D1%81%D0%B8%D0%BA%D0%B0%D0%BD%D1%81%D1%8C%D0%BA%D0%B0_%D0%B7%D0%B0%D1%82%D0%BE%D0%BA%D0%B0" TargetMode="External"/><Relationship Id="rId4" Type="http://schemas.openxmlformats.org/officeDocument/2006/relationships/hyperlink" Target="http://uk.wikipedia.org/wiki/%D0%93%D0%BE%D1%80%D0%B8" TargetMode="External"/><Relationship Id="rId9" Type="http://schemas.openxmlformats.org/officeDocument/2006/relationships/hyperlink" Target="http://uk.wikipedia.org/wiki/%D0%A2%D0%B8%D1%85%D0%B8%D0%B9_%D0%BE%D0%BA%D0%B5%D0%B0%D0%BD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92%D0%B5%D0%BB%D0%B8%D0%BA%D1%96_%D0%A0%D1%96%D0%B2%D0%BD%D0%B8%D0%BD%D0%B8" TargetMode="External"/><Relationship Id="rId3" Type="http://schemas.openxmlformats.org/officeDocument/2006/relationships/hyperlink" Target="http://uk.wikipedia.org/wiki/%D0%91%D1%83%D1%80%D0%B5_%D0%B2%D1%83%D0%B3%D1%96%D0%BB%D0%BB%D1%8F" TargetMode="External"/><Relationship Id="rId7" Type="http://schemas.openxmlformats.org/officeDocument/2006/relationships/hyperlink" Target="http://uk.wikipedia.org/wiki/%D0%9F%D0%BB%D0%B0%D1%82%D0%BE_%D0%9A%D0%BE%D0%BB%D0%BE%D1%80%D0%B0%D0%B4%D0%BE" TargetMode="External"/><Relationship Id="rId2" Type="http://schemas.openxmlformats.org/officeDocument/2006/relationships/hyperlink" Target="http://uk.wikipedia.org/wiki/%D0%9A%D0%B0%D0%BC%27%D1%8F%D0%BD%D0%B5_%D0%B2%D1%83%D0%B3%D1%96%D0%BB%D0%BB%D1%8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%D0%9A%D0%BE%D1%80%D0%B4%D0%B8%D0%BB%D1%8C%D1%94%D1%80%D0%B8" TargetMode="External"/><Relationship Id="rId5" Type="http://schemas.openxmlformats.org/officeDocument/2006/relationships/hyperlink" Target="http://uk.wikipedia.org/wiki/%D0%9C%D0%B0%D1%80%D0%B3%D0%B0%D0%BD%D1%86%D0%B5%D0%B2%D0%B0_%D1%80%D1%83%D0%B4%D0%B0" TargetMode="External"/><Relationship Id="rId10" Type="http://schemas.openxmlformats.org/officeDocument/2006/relationships/image" Target="../media/image13.jpeg"/><Relationship Id="rId4" Type="http://schemas.openxmlformats.org/officeDocument/2006/relationships/hyperlink" Target="http://uk.wikipedia.org/wiki/%D0%97%D0%B0%D0%BB%D1%96%D0%B7%D0%BD%D0%B0_%D1%80%D1%83%D0%B4%D0%B0" TargetMode="External"/><Relationship Id="rId9" Type="http://schemas.openxmlformats.org/officeDocument/2006/relationships/image" Target="../media/image12.jpe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jpeg"/><Relationship Id="rId3" Type="http://schemas.openxmlformats.org/officeDocument/2006/relationships/hyperlink" Target="http://uk.wikipedia.org/wiki/%D0%90%D0%BF%D0%BF%D0%B0%D0%BB%D0%B0%D1%87%D1%96" TargetMode="External"/><Relationship Id="rId7" Type="http://schemas.openxmlformats.org/officeDocument/2006/relationships/hyperlink" Target="http://uk.wikipedia.org/wiki/%D0%A2%D0%B8%D1%85%D0%B8%D0%B9_%D0%BE%D0%BA%D0%B5%D0%B0%D0%BD" TargetMode="External"/><Relationship Id="rId2" Type="http://schemas.openxmlformats.org/officeDocument/2006/relationships/hyperlink" Target="http://uk.wikipedia.org/wiki/%D0%9A%D0%BE%D1%80%D0%B4%D0%B8%D0%BB%D1%8C%D1%94%D1%80%D0%B8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%D0%9A%D0%B0%D0%BD%D1%8C%D0%B9%D0%BE%D0%BD" TargetMode="External"/><Relationship Id="rId5" Type="http://schemas.openxmlformats.org/officeDocument/2006/relationships/hyperlink" Target="http://uk.wikipedia.org/wiki/%D0%A0%D1%96%D1%87%D0%BA%D0%B0" TargetMode="External"/><Relationship Id="rId4" Type="http://schemas.openxmlformats.org/officeDocument/2006/relationships/hyperlink" Target="http://uk.wikipedia.org/wiki/%D0%9F%D1%80%D0%B5%D1%80%D1%96%D1%97" TargetMode="Externa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A1%D0%BD%D0%B5%D0%B9%D0%BA" TargetMode="External"/><Relationship Id="rId3" Type="http://schemas.openxmlformats.org/officeDocument/2006/relationships/hyperlink" Target="http://uk.wikipedia.org/wiki/%D0%9C%D1%96%D1%81%D1%81%D1%83%D1%80%D1%96_(%D1%80%D1%96%D1%87%D0%BA%D0%B0)" TargetMode="External"/><Relationship Id="rId7" Type="http://schemas.openxmlformats.org/officeDocument/2006/relationships/hyperlink" Target="http://uk.wikipedia.org/wiki/%D0%9A%D0%BE%D0%BB%D1%83%D0%BC%D0%B1%D1%96%D1%8F_(%D1%80%D1%96%D1%87%D0%BA%D0%B0)" TargetMode="External"/><Relationship Id="rId12" Type="http://schemas.openxmlformats.org/officeDocument/2006/relationships/image" Target="../media/image16.jpeg"/><Relationship Id="rId2" Type="http://schemas.openxmlformats.org/officeDocument/2006/relationships/hyperlink" Target="http://uk.wikipedia.org/wiki/%D0%9C%D1%96%D1%81%D1%81%D1%96%D1%81%D1%96%D0%BF%D1%96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%D0%9A%D0%BE%D0%BB%D0%BE%D1%80%D0%B0%D0%B4%D0%BE_(%D1%80%D1%96%D1%87%D0%BA%D0%B0)" TargetMode="External"/><Relationship Id="rId11" Type="http://schemas.openxmlformats.org/officeDocument/2006/relationships/image" Target="../media/image15.jpeg"/><Relationship Id="rId5" Type="http://schemas.openxmlformats.org/officeDocument/2006/relationships/hyperlink" Target="http://uk.wikipedia.org/wiki/%D0%9C%D1%96%D1%81%D1%81%D1%96%D1%81%D1%96%D0%BF%D1%96_(%D1%80%D1%96%D1%87%D0%BA%D0%B0)" TargetMode="External"/><Relationship Id="rId10" Type="http://schemas.openxmlformats.org/officeDocument/2006/relationships/hyperlink" Target="http://uk.wikipedia.org/wiki/%D0%9E%D0%B3%D0%B0%D0%B9%D0%BE_(%D1%80%D1%96%D1%87%D0%BA%D0%B0)" TargetMode="External"/><Relationship Id="rId4" Type="http://schemas.openxmlformats.org/officeDocument/2006/relationships/hyperlink" Target="http://uk.wikipedia.org/wiki/%D0%93%D1%83%D0%B4%D0%B7%D0%BE%D0%BD_(%D1%80%D1%96%D1%87%D0%BA%D0%B0)" TargetMode="External"/><Relationship Id="rId9" Type="http://schemas.openxmlformats.org/officeDocument/2006/relationships/hyperlink" Target="http://uk.wikipedia.org/wiki/%D0%A0%D1%96%D0%BE-%D0%93%D1%80%D0%B0%D0%BD%D0%B4%D0%B5_(%D1%80%D1%96%D1%87%D0%BA%D0%B0_%D1%83_%D0%A1%D0%A8%D0%90)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\Desktop\пчпвчпчр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8826"/>
            <a:ext cx="9144000" cy="6849174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980728"/>
            <a:ext cx="7772400" cy="1470025"/>
          </a:xfrm>
        </p:spPr>
        <p:txBody>
          <a:bodyPr>
            <a:noAutofit/>
          </a:bodyPr>
          <a:lstStyle/>
          <a:p>
            <a:r>
              <a:rPr lang="ru-RU" sz="20000" dirty="0" err="1" smtClean="0">
                <a:solidFill>
                  <a:srgbClr val="FF0000"/>
                </a:solidFill>
              </a:rPr>
              <a:t>сша</a:t>
            </a:r>
            <a:endParaRPr lang="ru-RU" sz="20000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 smtClean="0"/>
              <a:t>Клімат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268760"/>
            <a:ext cx="8172400" cy="3024336"/>
          </a:xfrm>
        </p:spPr>
        <p:txBody>
          <a:bodyPr>
            <a:normAutofit fontScale="70000" lnSpcReduction="20000"/>
          </a:bodyPr>
          <a:lstStyle/>
          <a:p>
            <a:r>
              <a:rPr lang="ru-RU" dirty="0" err="1" smtClean="0"/>
              <a:t>Клімат</a:t>
            </a:r>
            <a:r>
              <a:rPr lang="ru-RU" dirty="0" smtClean="0"/>
              <a:t> </a:t>
            </a:r>
            <a:r>
              <a:rPr lang="ru-RU" dirty="0" err="1" smtClean="0"/>
              <a:t>континентальних</a:t>
            </a:r>
            <a:r>
              <a:rPr lang="ru-RU" dirty="0" smtClean="0"/>
              <a:t> </a:t>
            </a:r>
            <a:r>
              <a:rPr lang="ru-RU" dirty="0" err="1" smtClean="0"/>
              <a:t>Сполучених</a:t>
            </a:r>
            <a:r>
              <a:rPr lang="ru-RU" dirty="0" smtClean="0"/>
              <a:t> </a:t>
            </a:r>
            <a:r>
              <a:rPr lang="ru-RU" dirty="0" err="1" smtClean="0"/>
              <a:t>Штатів</a:t>
            </a:r>
            <a:r>
              <a:rPr lang="ru-RU" dirty="0" smtClean="0"/>
              <a:t> Америки </a:t>
            </a:r>
            <a:r>
              <a:rPr lang="ru-RU" dirty="0" err="1" smtClean="0"/>
              <a:t>переважно</a:t>
            </a:r>
            <a:r>
              <a:rPr lang="ru-RU" dirty="0" smtClean="0"/>
              <a:t> </a:t>
            </a:r>
            <a:r>
              <a:rPr lang="ru-RU" u="sng" dirty="0" err="1" smtClean="0">
                <a:hlinkClick r:id="rId2" tooltip="Помірний клімат"/>
              </a:rPr>
              <a:t>помірний</a:t>
            </a:r>
            <a:r>
              <a:rPr lang="ru-RU" dirty="0" smtClean="0"/>
              <a:t>, на </a:t>
            </a:r>
            <a:r>
              <a:rPr lang="ru-RU" dirty="0" err="1" smtClean="0"/>
              <a:t>Гаваях</a:t>
            </a:r>
            <a:r>
              <a:rPr lang="ru-RU" dirty="0" smtClean="0"/>
              <a:t> — </a:t>
            </a:r>
            <a:r>
              <a:rPr lang="ru-RU" dirty="0" err="1" smtClean="0"/>
              <a:t>м'яким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найбільшою</a:t>
            </a:r>
            <a:r>
              <a:rPr lang="ru-RU" dirty="0" smtClean="0"/>
              <a:t> </a:t>
            </a:r>
            <a:r>
              <a:rPr lang="ru-RU" dirty="0" err="1" smtClean="0"/>
              <a:t>кількістю</a:t>
            </a:r>
            <a:r>
              <a:rPr lang="ru-RU" dirty="0" smtClean="0"/>
              <a:t> </a:t>
            </a:r>
            <a:r>
              <a:rPr lang="ru-RU" u="sng" dirty="0" err="1" smtClean="0">
                <a:hlinkClick r:id="rId3" tooltip="Атмосферні опади"/>
              </a:rPr>
              <a:t>опадів</a:t>
            </a:r>
            <a:r>
              <a:rPr lang="ru-RU" dirty="0" smtClean="0"/>
              <a:t> у </a:t>
            </a:r>
            <a:r>
              <a:rPr lang="ru-RU" dirty="0" err="1" smtClean="0"/>
              <a:t>світі</a:t>
            </a:r>
            <a:r>
              <a:rPr lang="ru-RU" dirty="0" smtClean="0"/>
              <a:t>, а на </a:t>
            </a:r>
            <a:r>
              <a:rPr lang="ru-RU" dirty="0" err="1" smtClean="0"/>
              <a:t>Алясці</a:t>
            </a:r>
            <a:r>
              <a:rPr lang="ru-RU" dirty="0" smtClean="0"/>
              <a:t> — </a:t>
            </a:r>
            <a:r>
              <a:rPr lang="ru-RU" dirty="0" err="1" smtClean="0"/>
              <a:t>суворим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холодним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постійним</a:t>
            </a:r>
            <a:r>
              <a:rPr lang="ru-RU" dirty="0" smtClean="0"/>
              <a:t> </a:t>
            </a:r>
            <a:r>
              <a:rPr lang="ru-RU" u="sng" dirty="0" err="1" smtClean="0">
                <a:hlinkClick r:id="rId4" tooltip="Сніг"/>
              </a:rPr>
              <a:t>сніговим</a:t>
            </a:r>
            <a:r>
              <a:rPr lang="ru-RU" dirty="0" smtClean="0"/>
              <a:t> </a:t>
            </a:r>
            <a:r>
              <a:rPr lang="ru-RU" dirty="0" err="1" smtClean="0"/>
              <a:t>покривом</a:t>
            </a:r>
            <a:r>
              <a:rPr lang="ru-RU" dirty="0" smtClean="0"/>
              <a:t>. </a:t>
            </a:r>
            <a:r>
              <a:rPr lang="ru-RU" dirty="0" err="1" smtClean="0"/>
              <a:t>Південна</a:t>
            </a:r>
            <a:r>
              <a:rPr lang="ru-RU" dirty="0" smtClean="0"/>
              <a:t> </a:t>
            </a:r>
            <a:r>
              <a:rPr lang="ru-RU" dirty="0" err="1" smtClean="0"/>
              <a:t>частина</a:t>
            </a:r>
            <a:r>
              <a:rPr lang="ru-RU" dirty="0" smtClean="0"/>
              <a:t> </a:t>
            </a:r>
            <a:r>
              <a:rPr lang="ru-RU" u="sng" dirty="0" err="1" smtClean="0">
                <a:hlinkClick r:id="rId5" tooltip="Флорида"/>
              </a:rPr>
              <a:t>Флориди</a:t>
            </a:r>
            <a:r>
              <a:rPr lang="ru-RU" dirty="0" smtClean="0"/>
              <a:t> </a:t>
            </a:r>
            <a:r>
              <a:rPr lang="ru-RU" dirty="0" err="1" smtClean="0"/>
              <a:t>і</a:t>
            </a:r>
            <a:r>
              <a:rPr lang="ru-RU" dirty="0" smtClean="0"/>
              <a:t> </a:t>
            </a:r>
            <a:r>
              <a:rPr lang="ru-RU" u="sng" dirty="0" err="1" smtClean="0">
                <a:hlinkClick r:id="rId6" tooltip="Гаваї"/>
              </a:rPr>
              <a:t>Гаваї</a:t>
            </a:r>
            <a:r>
              <a:rPr lang="ru-RU" dirty="0" smtClean="0"/>
              <a:t> </a:t>
            </a:r>
            <a:r>
              <a:rPr lang="ru-RU" dirty="0" err="1" smtClean="0"/>
              <a:t>розташовані</a:t>
            </a:r>
            <a:r>
              <a:rPr lang="ru-RU" dirty="0" smtClean="0"/>
              <a:t> у </a:t>
            </a:r>
            <a:r>
              <a:rPr lang="ru-RU" u="sng" dirty="0" err="1" smtClean="0">
                <a:hlinkClick r:id="rId7" tooltip="Тропіки"/>
              </a:rPr>
              <a:t>тропічній</a:t>
            </a:r>
            <a:r>
              <a:rPr lang="ru-RU" dirty="0" smtClean="0"/>
              <a:t> </a:t>
            </a:r>
            <a:r>
              <a:rPr lang="ru-RU" dirty="0" err="1" smtClean="0"/>
              <a:t>зоні</a:t>
            </a:r>
            <a:r>
              <a:rPr lang="ru-RU" dirty="0" smtClean="0"/>
              <a:t>. </a:t>
            </a:r>
            <a:r>
              <a:rPr lang="ru-RU" dirty="0" err="1" smtClean="0"/>
              <a:t>Південна</a:t>
            </a:r>
            <a:r>
              <a:rPr lang="ru-RU" dirty="0" smtClean="0"/>
              <a:t> </a:t>
            </a:r>
            <a:r>
              <a:rPr lang="ru-RU" dirty="0" err="1" smtClean="0"/>
              <a:t>частина</a:t>
            </a:r>
            <a:r>
              <a:rPr lang="ru-RU" dirty="0" smtClean="0"/>
              <a:t> </a:t>
            </a:r>
            <a:r>
              <a:rPr lang="ru-RU" dirty="0" err="1" smtClean="0"/>
              <a:t>тихоокеанського</a:t>
            </a:r>
            <a:r>
              <a:rPr lang="ru-RU" dirty="0" smtClean="0"/>
              <a:t> </a:t>
            </a:r>
            <a:r>
              <a:rPr lang="ru-RU" dirty="0" err="1" smtClean="0"/>
              <a:t>узбережжя</a:t>
            </a:r>
            <a:r>
              <a:rPr lang="ru-RU" dirty="0" smtClean="0"/>
              <a:t> </a:t>
            </a:r>
            <a:r>
              <a:rPr lang="ru-RU" dirty="0" err="1" smtClean="0"/>
              <a:t>має</a:t>
            </a:r>
            <a:r>
              <a:rPr lang="ru-RU" dirty="0" smtClean="0"/>
              <a:t> </a:t>
            </a:r>
            <a:r>
              <a:rPr lang="ru-RU" u="sng" dirty="0" err="1" smtClean="0">
                <a:hlinkClick r:id="rId8" tooltip="Середземне море"/>
              </a:rPr>
              <a:t>середземноморський</a:t>
            </a:r>
            <a:r>
              <a:rPr lang="ru-RU" dirty="0" smtClean="0"/>
              <a:t> </a:t>
            </a:r>
            <a:r>
              <a:rPr lang="ru-RU" dirty="0" err="1" smtClean="0"/>
              <a:t>клімат</a:t>
            </a:r>
            <a:r>
              <a:rPr lang="ru-RU" dirty="0" smtClean="0"/>
              <a:t>: тепле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сухе</a:t>
            </a:r>
            <a:r>
              <a:rPr lang="ru-RU" dirty="0" smtClean="0"/>
              <a:t> </a:t>
            </a:r>
            <a:r>
              <a:rPr lang="ru-RU" dirty="0" err="1" smtClean="0"/>
              <a:t>літо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холодна </a:t>
            </a:r>
            <a:r>
              <a:rPr lang="ru-RU" dirty="0" err="1" smtClean="0"/>
              <a:t>дощова</a:t>
            </a:r>
            <a:r>
              <a:rPr lang="ru-RU" dirty="0" smtClean="0"/>
              <a:t> зима. </a:t>
            </a:r>
            <a:r>
              <a:rPr lang="ru-RU" u="sng" dirty="0" err="1" smtClean="0">
                <a:hlinkClick r:id="rId9" tooltip="Кордильєри"/>
              </a:rPr>
              <a:t>Кордильєри</a:t>
            </a:r>
            <a:r>
              <a:rPr lang="ru-RU" dirty="0" smtClean="0"/>
              <a:t> </a:t>
            </a:r>
            <a:r>
              <a:rPr lang="ru-RU" dirty="0" err="1" smtClean="0"/>
              <a:t>характеризуються</a:t>
            </a:r>
            <a:r>
              <a:rPr lang="ru-RU" dirty="0" smtClean="0"/>
              <a:t> </a:t>
            </a:r>
            <a:r>
              <a:rPr lang="ru-RU" dirty="0" err="1" smtClean="0"/>
              <a:t>екстремальними</a:t>
            </a:r>
            <a:r>
              <a:rPr lang="ru-RU" dirty="0" smtClean="0"/>
              <a:t> </a:t>
            </a:r>
            <a:r>
              <a:rPr lang="ru-RU" dirty="0" err="1" smtClean="0"/>
              <a:t>кліматичні</a:t>
            </a:r>
            <a:r>
              <a:rPr lang="ru-RU" dirty="0" smtClean="0"/>
              <a:t> </a:t>
            </a:r>
            <a:r>
              <a:rPr lang="ru-RU" dirty="0" err="1" smtClean="0"/>
              <a:t>умови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дуже</a:t>
            </a:r>
            <a:r>
              <a:rPr lang="ru-RU" dirty="0" smtClean="0"/>
              <a:t> </a:t>
            </a:r>
            <a:r>
              <a:rPr lang="ru-RU" dirty="0" err="1" smtClean="0"/>
              <a:t>холодними</a:t>
            </a:r>
            <a:r>
              <a:rPr lang="ru-RU" dirty="0" smtClean="0"/>
              <a:t> </a:t>
            </a:r>
            <a:r>
              <a:rPr lang="ru-RU" u="sng" dirty="0" smtClean="0">
                <a:hlinkClick r:id="rId10" tooltip="Зима"/>
              </a:rPr>
              <a:t>зимами</a:t>
            </a:r>
            <a:r>
              <a:rPr lang="ru-RU" dirty="0" smtClean="0"/>
              <a:t> 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дуже</a:t>
            </a:r>
            <a:r>
              <a:rPr lang="ru-RU" dirty="0" smtClean="0"/>
              <a:t> теплим </a:t>
            </a:r>
            <a:r>
              <a:rPr lang="ru-RU" u="sng" dirty="0" err="1" smtClean="0">
                <a:hlinkClick r:id="rId11" tooltip="Літо"/>
              </a:rPr>
              <a:t>літом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  <p:pic>
        <p:nvPicPr>
          <p:cNvPr id="9218" name="Picture 2" descr="C:\Users\Admin\Desktop\раораоаоа.jpg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6438900" y="4509121"/>
            <a:ext cx="2705100" cy="2348880"/>
          </a:xfrm>
          <a:prstGeom prst="rect">
            <a:avLst/>
          </a:prstGeom>
          <a:noFill/>
        </p:spPr>
      </p:pic>
      <p:pic>
        <p:nvPicPr>
          <p:cNvPr id="9219" name="Picture 3" descr="C:\Users\Admin\Desktop\стмьтмь.jpg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3419872" y="4509121"/>
            <a:ext cx="3119794" cy="2348880"/>
          </a:xfrm>
          <a:prstGeom prst="rect">
            <a:avLst/>
          </a:prstGeom>
          <a:noFill/>
        </p:spPr>
      </p:pic>
      <p:pic>
        <p:nvPicPr>
          <p:cNvPr id="9220" name="Picture 4" descr="C:\Users\Admin\Desktop\пчистис.jp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4581129"/>
            <a:ext cx="3421529" cy="227687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C:\Users\Admin\Desktop\гщэпол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6056" y="4005063"/>
            <a:ext cx="4067944" cy="3047031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404664"/>
            <a:ext cx="8229600" cy="4572000"/>
          </a:xfrm>
        </p:spPr>
        <p:txBody>
          <a:bodyPr/>
          <a:lstStyle/>
          <a:p>
            <a:r>
              <a:rPr lang="ru-RU" dirty="0" err="1" smtClean="0"/>
              <a:t>Найвищий</a:t>
            </a:r>
            <a:r>
              <a:rPr lang="ru-RU" dirty="0" smtClean="0"/>
              <a:t> орган </a:t>
            </a:r>
            <a:r>
              <a:rPr lang="ru-RU" dirty="0" err="1" smtClean="0"/>
              <a:t>законодавчої</a:t>
            </a:r>
            <a:r>
              <a:rPr lang="ru-RU" dirty="0" smtClean="0"/>
              <a:t> </a:t>
            </a:r>
            <a:r>
              <a:rPr lang="ru-RU" dirty="0" err="1" smtClean="0"/>
              <a:t>влади</a:t>
            </a:r>
            <a:r>
              <a:rPr lang="ru-RU" dirty="0" smtClean="0"/>
              <a:t> — </a:t>
            </a:r>
            <a:r>
              <a:rPr lang="ru-RU" dirty="0" err="1" smtClean="0"/>
              <a:t>двопалатний</a:t>
            </a:r>
            <a:r>
              <a:rPr lang="ru-RU" dirty="0" smtClean="0"/>
              <a:t> </a:t>
            </a:r>
            <a:r>
              <a:rPr lang="ru-RU" u="sng" dirty="0" err="1" smtClean="0">
                <a:hlinkClick r:id="rId3" tooltip="Конгрес США"/>
              </a:rPr>
              <a:t>Конгрес</a:t>
            </a:r>
            <a:r>
              <a:rPr lang="ru-RU" u="sng" dirty="0" smtClean="0">
                <a:hlinkClick r:id="rId3" tooltip="Конгрес США"/>
              </a:rPr>
              <a:t> США</a:t>
            </a:r>
            <a:r>
              <a:rPr lang="ru-RU" dirty="0" smtClean="0"/>
              <a:t>:</a:t>
            </a:r>
          </a:p>
          <a:p>
            <a:pPr lvl="0"/>
            <a:r>
              <a:rPr lang="ru-RU" dirty="0" err="1" smtClean="0"/>
              <a:t>нижня</a:t>
            </a:r>
            <a:r>
              <a:rPr lang="ru-RU" dirty="0" smtClean="0"/>
              <a:t> палата — </a:t>
            </a:r>
            <a:r>
              <a:rPr lang="ru-RU" u="sng" dirty="0" smtClean="0">
                <a:hlinkClick r:id="rId4" tooltip="Палата представників США"/>
              </a:rPr>
              <a:t>Палата </a:t>
            </a:r>
            <a:r>
              <a:rPr lang="ru-RU" u="sng" dirty="0" err="1" smtClean="0">
                <a:hlinkClick r:id="rId4" tooltip="Палата представників США"/>
              </a:rPr>
              <a:t>представників</a:t>
            </a:r>
            <a:r>
              <a:rPr lang="ru-RU" dirty="0" smtClean="0"/>
              <a:t>;</a:t>
            </a:r>
          </a:p>
          <a:p>
            <a:pPr lvl="0"/>
            <a:r>
              <a:rPr lang="ru-RU" dirty="0" err="1" smtClean="0"/>
              <a:t>верхня</a:t>
            </a:r>
            <a:r>
              <a:rPr lang="ru-RU" dirty="0" smtClean="0"/>
              <a:t> палата — </a:t>
            </a:r>
            <a:r>
              <a:rPr lang="ru-RU" u="sng" dirty="0" smtClean="0">
                <a:hlinkClick r:id="rId5" tooltip="Сенат США"/>
              </a:rPr>
              <a:t>Сенат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Найвищий</a:t>
            </a:r>
            <a:r>
              <a:rPr lang="ru-RU" dirty="0" smtClean="0"/>
              <a:t> орган </a:t>
            </a:r>
            <a:r>
              <a:rPr lang="ru-RU" dirty="0" err="1" smtClean="0"/>
              <a:t>виконавчої</a:t>
            </a:r>
            <a:r>
              <a:rPr lang="ru-RU" dirty="0" smtClean="0"/>
              <a:t> </a:t>
            </a:r>
            <a:r>
              <a:rPr lang="ru-RU" dirty="0" err="1" smtClean="0"/>
              <a:t>влади</a:t>
            </a:r>
            <a:r>
              <a:rPr lang="ru-RU" dirty="0" smtClean="0"/>
              <a:t> — </a:t>
            </a:r>
            <a:r>
              <a:rPr lang="ru-RU" u="sng" dirty="0" smtClean="0">
                <a:hlinkClick r:id="rId6" tooltip="Президент США"/>
              </a:rPr>
              <a:t>президент США</a:t>
            </a:r>
            <a:r>
              <a:rPr lang="ru-RU" dirty="0" smtClean="0"/>
              <a:t>. Президент — глава </a:t>
            </a:r>
            <a:r>
              <a:rPr lang="ru-RU" dirty="0" err="1" smtClean="0"/>
              <a:t>держави</a:t>
            </a:r>
            <a:r>
              <a:rPr lang="ru-RU" dirty="0" smtClean="0"/>
              <a:t>, </a:t>
            </a:r>
            <a:r>
              <a:rPr lang="ru-RU" dirty="0" err="1" smtClean="0"/>
              <a:t>головнокомандувач</a:t>
            </a:r>
            <a:r>
              <a:rPr lang="ru-RU" dirty="0" smtClean="0"/>
              <a:t> </a:t>
            </a:r>
            <a:r>
              <a:rPr lang="ru-RU" dirty="0" err="1" smtClean="0"/>
              <a:t>збройними</a:t>
            </a:r>
            <a:r>
              <a:rPr lang="ru-RU" dirty="0" smtClean="0"/>
              <a:t> силами. </a:t>
            </a:r>
            <a:endParaRPr lang="ru-RU" dirty="0"/>
          </a:p>
        </p:txBody>
      </p:sp>
      <p:pic>
        <p:nvPicPr>
          <p:cNvPr id="16387" name="Picture 3" descr="C:\Users\Admin\Desktop\подршхрррр89н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23528" y="4653135"/>
            <a:ext cx="3024336" cy="203094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C:\Users\Admin\Desktop\тататата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80112" y="0"/>
            <a:ext cx="3520412" cy="2636912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Збройні</a:t>
            </a:r>
            <a:r>
              <a:rPr lang="ru-RU" dirty="0" smtClean="0"/>
              <a:t> </a:t>
            </a:r>
            <a:r>
              <a:rPr lang="ru-RU" dirty="0" err="1" smtClean="0"/>
              <a:t>сили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err="1" smtClean="0"/>
              <a:t>Нині</a:t>
            </a:r>
            <a:r>
              <a:rPr lang="ru-RU" dirty="0" smtClean="0"/>
              <a:t> </a:t>
            </a:r>
            <a:r>
              <a:rPr lang="ru-RU" dirty="0" err="1" smtClean="0"/>
              <a:t>збройні</a:t>
            </a:r>
            <a:r>
              <a:rPr lang="ru-RU" dirty="0" smtClean="0"/>
              <a:t> </a:t>
            </a:r>
            <a:r>
              <a:rPr lang="ru-RU" dirty="0" err="1" smtClean="0"/>
              <a:t>сили</a:t>
            </a:r>
            <a:r>
              <a:rPr lang="ru-RU" dirty="0" smtClean="0"/>
              <a:t> США </a:t>
            </a:r>
            <a:r>
              <a:rPr lang="ru-RU" dirty="0" err="1" smtClean="0"/>
              <a:t>залишаються</a:t>
            </a:r>
            <a:r>
              <a:rPr lang="ru-RU" dirty="0" smtClean="0"/>
              <a:t> одними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найбільших</a:t>
            </a:r>
            <a:r>
              <a:rPr lang="ru-RU" dirty="0" smtClean="0"/>
              <a:t> у </a:t>
            </a:r>
            <a:r>
              <a:rPr lang="ru-RU" dirty="0" err="1" smtClean="0"/>
              <a:t>світі</a:t>
            </a:r>
            <a:r>
              <a:rPr lang="ru-RU" dirty="0" smtClean="0"/>
              <a:t>. </a:t>
            </a:r>
            <a:r>
              <a:rPr lang="ru-RU" dirty="0" err="1" smtClean="0"/>
              <a:t>Військовий</a:t>
            </a:r>
            <a:r>
              <a:rPr lang="ru-RU" dirty="0" smtClean="0"/>
              <a:t> бюджет США на 2010 </a:t>
            </a:r>
            <a:r>
              <a:rPr lang="ru-RU" dirty="0" err="1" smtClean="0"/>
              <a:t>рік</a:t>
            </a:r>
            <a:r>
              <a:rPr lang="ru-RU" dirty="0" smtClean="0"/>
              <a:t> становив 668 </a:t>
            </a:r>
            <a:r>
              <a:rPr lang="ru-RU" dirty="0" err="1" smtClean="0"/>
              <a:t>млрд</a:t>
            </a:r>
            <a:r>
              <a:rPr lang="ru-RU" dirty="0" smtClean="0"/>
              <a:t> </a:t>
            </a:r>
            <a:r>
              <a:rPr lang="ru-RU" dirty="0" err="1" smtClean="0"/>
              <a:t>доларів</a:t>
            </a:r>
            <a:r>
              <a:rPr lang="ru-RU" dirty="0" smtClean="0"/>
              <a:t> США</a:t>
            </a:r>
            <a:r>
              <a:rPr lang="ru-RU" u="sng" baseline="30000" dirty="0" smtClean="0">
                <a:hlinkClick r:id="rId3"/>
              </a:rPr>
              <a:t>[29]</a:t>
            </a:r>
            <a:r>
              <a:rPr lang="ru-RU" dirty="0" smtClean="0"/>
              <a:t>. </a:t>
            </a:r>
            <a:r>
              <a:rPr lang="ru-RU" dirty="0" err="1" smtClean="0"/>
              <a:t>Збройні</a:t>
            </a:r>
            <a:r>
              <a:rPr lang="ru-RU" dirty="0" smtClean="0"/>
              <a:t> </a:t>
            </a:r>
            <a:r>
              <a:rPr lang="ru-RU" dirty="0" err="1" smtClean="0"/>
              <a:t>сили</a:t>
            </a:r>
            <a:r>
              <a:rPr lang="ru-RU" dirty="0" smtClean="0"/>
              <a:t> США </a:t>
            </a:r>
            <a:r>
              <a:rPr lang="ru-RU" dirty="0" err="1" smtClean="0"/>
              <a:t>включають</a:t>
            </a:r>
            <a:r>
              <a:rPr lang="ru-RU" dirty="0" smtClean="0"/>
              <a:t> </a:t>
            </a:r>
            <a:r>
              <a:rPr lang="ru-RU" u="sng" dirty="0" err="1" smtClean="0">
                <a:hlinkClick r:id="rId4" tooltip="Армія США"/>
              </a:rPr>
              <a:t>армію</a:t>
            </a:r>
            <a:r>
              <a:rPr lang="ru-RU" u="sng" dirty="0" smtClean="0">
                <a:hlinkClick r:id="rId4" tooltip="Армія США"/>
              </a:rPr>
              <a:t> (</a:t>
            </a:r>
            <a:r>
              <a:rPr lang="ru-RU" u="sng" dirty="0" err="1" smtClean="0">
                <a:hlinkClick r:id="rId4" tooltip="Армія США"/>
              </a:rPr>
              <a:t>сухопутні</a:t>
            </a:r>
            <a:r>
              <a:rPr lang="ru-RU" u="sng" dirty="0" smtClean="0">
                <a:hlinkClick r:id="rId4" tooltip="Армія США"/>
              </a:rPr>
              <a:t> </a:t>
            </a:r>
            <a:r>
              <a:rPr lang="ru-RU" u="sng" dirty="0" err="1" smtClean="0">
                <a:hlinkClick r:id="rId4" tooltip="Армія США"/>
              </a:rPr>
              <a:t>війська</a:t>
            </a:r>
            <a:r>
              <a:rPr lang="ru-RU" u="sng" dirty="0" smtClean="0">
                <a:hlinkClick r:id="rId4" tooltip="Армія США"/>
              </a:rPr>
              <a:t>)</a:t>
            </a:r>
            <a:r>
              <a:rPr lang="ru-RU" dirty="0" smtClean="0"/>
              <a:t>, </a:t>
            </a:r>
            <a:r>
              <a:rPr lang="ru-RU" u="sng" dirty="0" err="1" smtClean="0">
                <a:hlinkClick r:id="rId5" tooltip="Військово-Повітряні Сили США"/>
              </a:rPr>
              <a:t>Військово-повітряні</a:t>
            </a:r>
            <a:r>
              <a:rPr lang="ru-RU" u="sng" dirty="0" smtClean="0">
                <a:hlinkClick r:id="rId5" tooltip="Військово-Повітряні Сили США"/>
              </a:rPr>
              <a:t> </a:t>
            </a:r>
            <a:r>
              <a:rPr lang="ru-RU" u="sng" dirty="0" err="1" smtClean="0">
                <a:hlinkClick r:id="rId5" tooltip="Військово-Повітряні Сили США"/>
              </a:rPr>
              <a:t>сили</a:t>
            </a:r>
            <a:r>
              <a:rPr lang="ru-RU" dirty="0" smtClean="0"/>
              <a:t>, </a:t>
            </a:r>
            <a:r>
              <a:rPr lang="ru-RU" u="sng" dirty="0" err="1" smtClean="0">
                <a:hlinkClick r:id="rId6" tooltip="Військово-морські сили США"/>
              </a:rPr>
              <a:t>Військово-морські</a:t>
            </a:r>
            <a:r>
              <a:rPr lang="ru-RU" u="sng" dirty="0" smtClean="0">
                <a:hlinkClick r:id="rId6" tooltip="Військово-морські сили США"/>
              </a:rPr>
              <a:t> </a:t>
            </a:r>
            <a:r>
              <a:rPr lang="ru-RU" u="sng" dirty="0" err="1" smtClean="0">
                <a:hlinkClick r:id="rId6" tooltip="Військово-морські сили США"/>
              </a:rPr>
              <a:t>сили</a:t>
            </a:r>
            <a:r>
              <a:rPr lang="ru-RU" dirty="0" smtClean="0"/>
              <a:t>, </a:t>
            </a:r>
            <a:r>
              <a:rPr lang="ru-RU" u="sng" dirty="0" smtClean="0">
                <a:hlinkClick r:id="rId7" tooltip="Корпус Морської піхоти США"/>
              </a:rPr>
              <a:t>Корпус </a:t>
            </a:r>
            <a:r>
              <a:rPr lang="ru-RU" u="sng" dirty="0" err="1" smtClean="0">
                <a:hlinkClick r:id="rId7" tooltip="Корпус Морської піхоти США"/>
              </a:rPr>
              <a:t>морської</a:t>
            </a:r>
            <a:r>
              <a:rPr lang="ru-RU" u="sng" dirty="0" smtClean="0">
                <a:hlinkClick r:id="rId7" tooltip="Корпус Морської піхоти США"/>
              </a:rPr>
              <a:t> </a:t>
            </a:r>
            <a:r>
              <a:rPr lang="ru-RU" u="sng" dirty="0" err="1" smtClean="0">
                <a:hlinkClick r:id="rId7" tooltip="Корпус Морської піхоти США"/>
              </a:rPr>
              <a:t>піхоти</a:t>
            </a:r>
            <a:r>
              <a:rPr lang="ru-RU" dirty="0" smtClean="0"/>
              <a:t> </a:t>
            </a:r>
            <a:r>
              <a:rPr lang="ru-RU" dirty="0" err="1" smtClean="0"/>
              <a:t>і</a:t>
            </a:r>
            <a:r>
              <a:rPr lang="ru-RU" dirty="0" smtClean="0"/>
              <a:t> </a:t>
            </a:r>
            <a:r>
              <a:rPr lang="ru-RU" u="sng" dirty="0" smtClean="0">
                <a:hlinkClick r:id="rId8" tooltip="Берегова Охорона США"/>
              </a:rPr>
              <a:t>Берегову </a:t>
            </a:r>
            <a:r>
              <a:rPr lang="ru-RU" u="sng" dirty="0" err="1" smtClean="0">
                <a:hlinkClick r:id="rId8" tooltip="Берегова Охорона США"/>
              </a:rPr>
              <a:t>охорону</a:t>
            </a:r>
            <a:r>
              <a:rPr lang="ru-RU" dirty="0" smtClean="0"/>
              <a:t>. За </a:t>
            </a:r>
            <a:r>
              <a:rPr lang="ru-RU" dirty="0" err="1" smtClean="0"/>
              <a:t>даними</a:t>
            </a:r>
            <a:r>
              <a:rPr lang="ru-RU" dirty="0" smtClean="0"/>
              <a:t> на </a:t>
            </a:r>
            <a:r>
              <a:rPr lang="ru-RU" dirty="0" err="1" smtClean="0"/>
              <a:t>квітень</a:t>
            </a:r>
            <a:r>
              <a:rPr lang="ru-RU" dirty="0" smtClean="0"/>
              <a:t> 2007 року, 1 426 700 </a:t>
            </a:r>
            <a:r>
              <a:rPr lang="ru-RU" dirty="0" err="1" smtClean="0"/>
              <a:t>чоловік</a:t>
            </a:r>
            <a:r>
              <a:rPr lang="ru-RU" dirty="0" smtClean="0"/>
              <a:t> проходили службу в </a:t>
            </a:r>
            <a:r>
              <a:rPr lang="ru-RU" dirty="0" err="1" smtClean="0"/>
              <a:t>регулярних</a:t>
            </a:r>
            <a:r>
              <a:rPr lang="ru-RU" dirty="0" smtClean="0"/>
              <a:t> </a:t>
            </a:r>
            <a:r>
              <a:rPr lang="ru-RU" dirty="0" err="1" smtClean="0"/>
              <a:t>частинах</a:t>
            </a:r>
            <a:r>
              <a:rPr lang="ru-RU" dirty="0" smtClean="0"/>
              <a:t> </a:t>
            </a:r>
            <a:r>
              <a:rPr lang="ru-RU" dirty="0" err="1" smtClean="0"/>
              <a:t>збройних</a:t>
            </a:r>
            <a:r>
              <a:rPr lang="ru-RU" dirty="0" smtClean="0"/>
              <a:t> сил </a:t>
            </a:r>
            <a:r>
              <a:rPr lang="ru-RU" dirty="0" err="1" smtClean="0"/>
              <a:t>і</a:t>
            </a:r>
            <a:r>
              <a:rPr lang="ru-RU" dirty="0" smtClean="0"/>
              <a:t> 1 458 500 </a:t>
            </a:r>
            <a:r>
              <a:rPr lang="ru-RU" dirty="0" err="1" smtClean="0"/>
              <a:t>чоловік</a:t>
            </a:r>
            <a:r>
              <a:rPr lang="ru-RU" dirty="0" smtClean="0"/>
              <a:t> в </a:t>
            </a:r>
            <a:r>
              <a:rPr lang="ru-RU" dirty="0" err="1" smtClean="0"/>
              <a:t>резервних</a:t>
            </a:r>
            <a:r>
              <a:rPr lang="ru-RU" dirty="0" smtClean="0"/>
              <a:t> </a:t>
            </a:r>
            <a:r>
              <a:rPr lang="ru-RU" dirty="0" err="1" smtClean="0"/>
              <a:t>формуваннях</a:t>
            </a:r>
            <a:r>
              <a:rPr lang="ru-RU" dirty="0" smtClean="0"/>
              <a:t>.</a:t>
            </a:r>
            <a:r>
              <a:rPr lang="ru-RU" u="sng" baseline="30000" dirty="0" smtClean="0">
                <a:hlinkClick r:id="rId3"/>
              </a:rPr>
              <a:t>[30]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C:\Users\Admin\Desktop\аисис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55568" y="0"/>
            <a:ext cx="3888432" cy="2150226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399032"/>
          </a:xfrm>
        </p:spPr>
        <p:txBody>
          <a:bodyPr/>
          <a:lstStyle/>
          <a:p>
            <a:r>
              <a:rPr lang="ru-RU" b="1" dirty="0" err="1" smtClean="0"/>
              <a:t>Економіка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США — </a:t>
            </a:r>
            <a:r>
              <a:rPr lang="ru-RU" dirty="0" err="1" smtClean="0"/>
              <a:t>це</a:t>
            </a:r>
            <a:r>
              <a:rPr lang="ru-RU" dirty="0" smtClean="0"/>
              <a:t> держава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високорозвинутою</a:t>
            </a:r>
            <a:r>
              <a:rPr lang="ru-RU" dirty="0" smtClean="0"/>
              <a:t> </a:t>
            </a:r>
            <a:r>
              <a:rPr lang="ru-RU" u="sng" dirty="0" err="1" smtClean="0">
                <a:hlinkClick r:id="rId3" tooltip="Капіталізм"/>
              </a:rPr>
              <a:t>капіталістичною</a:t>
            </a:r>
            <a:r>
              <a:rPr lang="ru-RU" dirty="0" smtClean="0"/>
              <a:t> </a:t>
            </a:r>
            <a:r>
              <a:rPr lang="ru-RU" dirty="0" err="1" smtClean="0"/>
              <a:t>економікою</a:t>
            </a:r>
            <a:r>
              <a:rPr lang="ru-RU" dirty="0" smtClean="0"/>
              <a:t> </a:t>
            </a:r>
            <a:r>
              <a:rPr lang="ru-RU" u="sng" dirty="0" err="1" smtClean="0">
                <a:hlinkClick r:id="rId4" tooltip="Змішана економіка"/>
              </a:rPr>
              <a:t>змішаного</a:t>
            </a:r>
            <a:r>
              <a:rPr lang="ru-RU" u="sng" dirty="0" smtClean="0">
                <a:hlinkClick r:id="rId4" tooltip="Змішана економіка"/>
              </a:rPr>
              <a:t> типу</a:t>
            </a:r>
            <a:r>
              <a:rPr lang="ru-RU" dirty="0" smtClean="0"/>
              <a:t>, яка живиться </a:t>
            </a:r>
            <a:r>
              <a:rPr lang="ru-RU" dirty="0" err="1" smtClean="0"/>
              <a:t>завдяки</a:t>
            </a:r>
            <a:r>
              <a:rPr lang="ru-RU" dirty="0" smtClean="0"/>
              <a:t> </a:t>
            </a:r>
            <a:r>
              <a:rPr lang="ru-RU" dirty="0" err="1" smtClean="0"/>
              <a:t>багатим</a:t>
            </a:r>
            <a:r>
              <a:rPr lang="ru-RU" dirty="0" smtClean="0"/>
              <a:t> </a:t>
            </a:r>
            <a:r>
              <a:rPr lang="ru-RU" dirty="0" err="1" smtClean="0"/>
              <a:t>природним</a:t>
            </a:r>
            <a:r>
              <a:rPr lang="ru-RU" dirty="0" smtClean="0"/>
              <a:t> ресурсам, </a:t>
            </a:r>
            <a:r>
              <a:rPr lang="ru-RU" dirty="0" err="1" smtClean="0"/>
              <a:t>розвинутою</a:t>
            </a:r>
            <a:r>
              <a:rPr lang="ru-RU" dirty="0" smtClean="0"/>
              <a:t> </a:t>
            </a:r>
            <a:r>
              <a:rPr lang="ru-RU" dirty="0" err="1" smtClean="0"/>
              <a:t>інфраструктурою</a:t>
            </a:r>
            <a:r>
              <a:rPr lang="ru-RU" dirty="0" smtClean="0"/>
              <a:t> та </a:t>
            </a:r>
            <a:r>
              <a:rPr lang="ru-RU" dirty="0" err="1" smtClean="0"/>
              <a:t>високою</a:t>
            </a:r>
            <a:r>
              <a:rPr lang="ru-RU" dirty="0" smtClean="0"/>
              <a:t> </a:t>
            </a:r>
            <a:r>
              <a:rPr lang="ru-RU" dirty="0" err="1" smtClean="0"/>
              <a:t>продуктивністю</a:t>
            </a:r>
            <a:r>
              <a:rPr lang="ru-RU" u="sng" baseline="30000" dirty="0" smtClean="0">
                <a:hlinkClick r:id="rId5"/>
              </a:rPr>
              <a:t>[37]</a:t>
            </a:r>
            <a:r>
              <a:rPr lang="ru-RU" dirty="0" smtClean="0"/>
              <a:t>. Як </a:t>
            </a:r>
            <a:r>
              <a:rPr lang="ru-RU" dirty="0" err="1" smtClean="0"/>
              <a:t>свідчать</a:t>
            </a:r>
            <a:r>
              <a:rPr lang="ru-RU" dirty="0" smtClean="0"/>
              <a:t> </a:t>
            </a:r>
            <a:r>
              <a:rPr lang="ru-RU" dirty="0" err="1" smtClean="0"/>
              <a:t>міжнародні</a:t>
            </a:r>
            <a:r>
              <a:rPr lang="ru-RU" dirty="0" smtClean="0"/>
              <a:t> рейтинги, </a:t>
            </a:r>
            <a:r>
              <a:rPr lang="ru-RU" dirty="0" err="1" smtClean="0"/>
              <a:t>економічна</a:t>
            </a:r>
            <a:r>
              <a:rPr lang="ru-RU" dirty="0" smtClean="0"/>
              <a:t> система США </a:t>
            </a:r>
            <a:r>
              <a:rPr lang="ru-RU" dirty="0" err="1" smtClean="0"/>
              <a:t>забезпечує</a:t>
            </a:r>
            <a:r>
              <a:rPr lang="ru-RU" dirty="0" smtClean="0"/>
              <a:t> </a:t>
            </a:r>
            <a:r>
              <a:rPr lang="ru-RU" dirty="0" err="1" smtClean="0"/>
              <a:t>найвищі</a:t>
            </a:r>
            <a:r>
              <a:rPr lang="ru-RU" dirty="0" smtClean="0"/>
              <a:t> </a:t>
            </a:r>
            <a:r>
              <a:rPr lang="ru-RU" dirty="0" err="1" smtClean="0"/>
              <a:t>показники</a:t>
            </a:r>
            <a:r>
              <a:rPr lang="ru-RU" dirty="0" smtClean="0"/>
              <a:t> ВВП на душу </a:t>
            </a:r>
            <a:r>
              <a:rPr lang="ru-RU" dirty="0" err="1" smtClean="0"/>
              <a:t>населення</a:t>
            </a:r>
            <a:r>
              <a:rPr lang="ru-RU" dirty="0" smtClean="0"/>
              <a:t>, а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більшості</a:t>
            </a:r>
            <a:r>
              <a:rPr lang="ru-RU" dirty="0" smtClean="0"/>
              <a:t> </a:t>
            </a:r>
            <a:r>
              <a:rPr lang="ru-RU" dirty="0" err="1" smtClean="0"/>
              <a:t>найважливіших</a:t>
            </a:r>
            <a:r>
              <a:rPr lang="ru-RU" dirty="0" smtClean="0"/>
              <a:t> </a:t>
            </a:r>
            <a:r>
              <a:rPr lang="ru-RU" dirty="0" err="1" smtClean="0"/>
              <a:t>напрямів</a:t>
            </a:r>
            <a:r>
              <a:rPr lang="ru-RU" dirty="0" smtClean="0"/>
              <a:t> </a:t>
            </a:r>
            <a:r>
              <a:rPr lang="ru-RU" dirty="0" err="1" smtClean="0"/>
              <a:t>науково-технічного</a:t>
            </a:r>
            <a:r>
              <a:rPr lang="ru-RU" dirty="0" smtClean="0"/>
              <a:t> </a:t>
            </a:r>
            <a:r>
              <a:rPr lang="ru-RU" dirty="0" err="1" smtClean="0"/>
              <a:t>розвитку</a:t>
            </a:r>
            <a:r>
              <a:rPr lang="ru-RU" dirty="0" smtClean="0"/>
              <a:t>, </a:t>
            </a:r>
            <a:r>
              <a:rPr lang="ru-RU" dirty="0" err="1" smtClean="0"/>
              <a:t>технічної</a:t>
            </a:r>
            <a:r>
              <a:rPr lang="ru-RU" dirty="0" smtClean="0"/>
              <a:t> </a:t>
            </a:r>
            <a:r>
              <a:rPr lang="ru-RU" dirty="0" err="1" smtClean="0"/>
              <a:t>озброєності</a:t>
            </a:r>
            <a:r>
              <a:rPr lang="ru-RU" dirty="0" smtClean="0"/>
              <a:t> </a:t>
            </a:r>
            <a:r>
              <a:rPr lang="ru-RU" dirty="0" err="1" smtClean="0"/>
              <a:t>підприємств</a:t>
            </a:r>
            <a:r>
              <a:rPr lang="ru-RU" dirty="0" smtClean="0"/>
              <a:t>, </a:t>
            </a:r>
            <a:r>
              <a:rPr lang="ru-RU" dirty="0" err="1" smtClean="0"/>
              <a:t>ступеня</a:t>
            </a:r>
            <a:r>
              <a:rPr lang="ru-RU" dirty="0" smtClean="0"/>
              <a:t> </a:t>
            </a:r>
            <a:r>
              <a:rPr lang="ru-RU" dirty="0" err="1" smtClean="0"/>
              <a:t>насиченості</a:t>
            </a:r>
            <a:r>
              <a:rPr lang="ru-RU" dirty="0" smtClean="0"/>
              <a:t> </a:t>
            </a:r>
            <a:r>
              <a:rPr lang="ru-RU" dirty="0" err="1" smtClean="0"/>
              <a:t>господарства</a:t>
            </a:r>
            <a:r>
              <a:rPr lang="ru-RU" dirty="0" smtClean="0"/>
              <a:t> </a:t>
            </a:r>
            <a:r>
              <a:rPr lang="ru-RU" dirty="0" err="1" smtClean="0"/>
              <a:t>інформаційними</a:t>
            </a:r>
            <a:r>
              <a:rPr lang="ru-RU" dirty="0" smtClean="0"/>
              <a:t> </a:t>
            </a:r>
            <a:r>
              <a:rPr lang="ru-RU" dirty="0" err="1" smtClean="0"/>
              <a:t>технологіями</a:t>
            </a:r>
            <a:r>
              <a:rPr lang="ru-RU" dirty="0" smtClean="0"/>
              <a:t>, </a:t>
            </a:r>
            <a:r>
              <a:rPr lang="ru-RU" dirty="0" err="1" smtClean="0"/>
              <a:t>сучасними</a:t>
            </a:r>
            <a:r>
              <a:rPr lang="ru-RU" dirty="0" smtClean="0"/>
              <a:t> системами </a:t>
            </a:r>
            <a:r>
              <a:rPr lang="ru-RU" dirty="0" err="1" smtClean="0"/>
              <a:t>зв'язку</a:t>
            </a:r>
            <a:r>
              <a:rPr lang="ru-RU" dirty="0" smtClean="0"/>
              <a:t> </a:t>
            </a:r>
            <a:r>
              <a:rPr lang="ru-RU" dirty="0" err="1" smtClean="0"/>
              <a:t>тощо</a:t>
            </a:r>
            <a:r>
              <a:rPr lang="ru-RU" dirty="0" smtClean="0"/>
              <a:t> США </a:t>
            </a:r>
            <a:r>
              <a:rPr lang="ru-RU" dirty="0" err="1" smtClean="0"/>
              <a:t>випереджує</a:t>
            </a:r>
            <a:r>
              <a:rPr lang="ru-RU" dirty="0" smtClean="0"/>
              <a:t> </a:t>
            </a:r>
            <a:r>
              <a:rPr lang="ru-RU" dirty="0" err="1" smtClean="0"/>
              <a:t>своїх</a:t>
            </a:r>
            <a:r>
              <a:rPr lang="ru-RU" dirty="0" smtClean="0"/>
              <a:t> </a:t>
            </a:r>
            <a:r>
              <a:rPr lang="ru-RU" dirty="0" err="1" smtClean="0"/>
              <a:t>конкурентів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476672"/>
            <a:ext cx="8229600" cy="4572000"/>
          </a:xfrm>
        </p:spPr>
        <p:txBody>
          <a:bodyPr/>
          <a:lstStyle/>
          <a:p>
            <a:r>
              <a:rPr lang="ru-RU" dirty="0" smtClean="0"/>
              <a:t>США </a:t>
            </a:r>
            <a:r>
              <a:rPr lang="ru-RU" dirty="0" err="1" smtClean="0"/>
              <a:t>мають</a:t>
            </a:r>
            <a:r>
              <a:rPr lang="ru-RU" dirty="0" smtClean="0"/>
              <a:t> </a:t>
            </a:r>
            <a:r>
              <a:rPr lang="ru-RU" dirty="0" err="1" smtClean="0"/>
              <a:t>високорозвинену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 </a:t>
            </a:r>
            <a:r>
              <a:rPr lang="ru-RU" u="sng" dirty="0" err="1" smtClean="0">
                <a:hlinkClick r:id="rId2" tooltip="Диверсифікація"/>
              </a:rPr>
              <a:t>диверсифіковану</a:t>
            </a:r>
            <a:r>
              <a:rPr lang="ru-RU" dirty="0" smtClean="0"/>
              <a:t> </a:t>
            </a:r>
            <a:r>
              <a:rPr lang="ru-RU" u="sng" dirty="0" err="1" smtClean="0">
                <a:hlinkClick r:id="rId3" tooltip="Промисловість"/>
              </a:rPr>
              <a:t>промисловість</a:t>
            </a:r>
            <a:r>
              <a:rPr lang="ru-RU" dirty="0" smtClean="0"/>
              <a:t>, </a:t>
            </a:r>
            <a:r>
              <a:rPr lang="ru-RU" dirty="0" err="1" smtClean="0"/>
              <a:t>основними</a:t>
            </a:r>
            <a:r>
              <a:rPr lang="ru-RU" dirty="0" smtClean="0"/>
              <a:t> </a:t>
            </a:r>
            <a:r>
              <a:rPr lang="ru-RU" dirty="0" err="1" smtClean="0"/>
              <a:t>галузями</a:t>
            </a:r>
            <a:r>
              <a:rPr lang="ru-RU" dirty="0" smtClean="0"/>
              <a:t> </a:t>
            </a:r>
            <a:r>
              <a:rPr lang="ru-RU" dirty="0" err="1" smtClean="0"/>
              <a:t>якої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загальне</a:t>
            </a:r>
            <a:r>
              <a:rPr lang="ru-RU" dirty="0" smtClean="0"/>
              <a:t>, </a:t>
            </a:r>
            <a:r>
              <a:rPr lang="ru-RU" dirty="0" err="1" smtClean="0"/>
              <a:t>транспортне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електротехнічне</a:t>
            </a:r>
            <a:r>
              <a:rPr lang="ru-RU" dirty="0" smtClean="0"/>
              <a:t> </a:t>
            </a:r>
            <a:r>
              <a:rPr lang="ru-RU" u="sng" dirty="0" err="1" smtClean="0">
                <a:hlinkClick r:id="rId4" tooltip="Машинобудування"/>
              </a:rPr>
              <a:t>машинобудування</a:t>
            </a:r>
            <a:r>
              <a:rPr lang="ru-RU" dirty="0" smtClean="0"/>
              <a:t>, </a:t>
            </a:r>
            <a:r>
              <a:rPr lang="ru-RU" dirty="0" err="1" smtClean="0"/>
              <a:t>видобуток</a:t>
            </a:r>
            <a:r>
              <a:rPr lang="ru-RU" dirty="0" smtClean="0"/>
              <a:t> </a:t>
            </a:r>
            <a:r>
              <a:rPr lang="ru-RU" dirty="0" err="1" smtClean="0"/>
              <a:t>корисних</a:t>
            </a:r>
            <a:r>
              <a:rPr lang="ru-RU" dirty="0" smtClean="0"/>
              <a:t> </a:t>
            </a:r>
            <a:r>
              <a:rPr lang="ru-RU" dirty="0" err="1" smtClean="0"/>
              <a:t>копалин</a:t>
            </a:r>
            <a:r>
              <a:rPr lang="ru-RU" dirty="0" smtClean="0"/>
              <a:t>, </a:t>
            </a:r>
            <a:r>
              <a:rPr lang="ru-RU" dirty="0" err="1" smtClean="0"/>
              <a:t>хімічна</a:t>
            </a:r>
            <a:r>
              <a:rPr lang="ru-RU" dirty="0" smtClean="0"/>
              <a:t> та </a:t>
            </a:r>
            <a:r>
              <a:rPr lang="ru-RU" dirty="0" err="1" smtClean="0"/>
              <a:t>харчова</a:t>
            </a:r>
            <a:r>
              <a:rPr lang="ru-RU" dirty="0" smtClean="0"/>
              <a:t> </a:t>
            </a:r>
            <a:r>
              <a:rPr lang="ru-RU" dirty="0" err="1" smtClean="0"/>
              <a:t>промисловість</a:t>
            </a:r>
            <a:r>
              <a:rPr lang="ru-RU" dirty="0" smtClean="0"/>
              <a:t>, </a:t>
            </a:r>
            <a:r>
              <a:rPr lang="ru-RU" dirty="0" err="1" smtClean="0"/>
              <a:t>виробництво</a:t>
            </a:r>
            <a:r>
              <a:rPr lang="ru-RU" dirty="0" smtClean="0"/>
              <a:t> </a:t>
            </a:r>
            <a:r>
              <a:rPr lang="ru-RU" dirty="0" err="1" smtClean="0"/>
              <a:t>металовиробів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  <p:pic>
        <p:nvPicPr>
          <p:cNvPr id="20482" name="Picture 2" descr="C:\Users\Admin\Desktop\рарараср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43608" y="4437112"/>
            <a:ext cx="3168352" cy="2373206"/>
          </a:xfrm>
          <a:prstGeom prst="rect">
            <a:avLst/>
          </a:prstGeom>
          <a:noFill/>
        </p:spPr>
      </p:pic>
      <p:pic>
        <p:nvPicPr>
          <p:cNvPr id="20483" name="Picture 3" descr="C:\Users\Admin\Desktop\иссмисс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932040" y="4221088"/>
            <a:ext cx="3757083" cy="234156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332656"/>
            <a:ext cx="8229600" cy="4572000"/>
          </a:xfrm>
        </p:spPr>
        <p:txBody>
          <a:bodyPr/>
          <a:lstStyle/>
          <a:p>
            <a:r>
              <a:rPr lang="ru-RU" u="sng" dirty="0" err="1" smtClean="0">
                <a:hlinkClick r:id="rId2" tooltip="Імпорт"/>
              </a:rPr>
              <a:t>Імпорт</a:t>
            </a:r>
            <a:r>
              <a:rPr lang="ru-RU" dirty="0" smtClean="0"/>
              <a:t>  — </a:t>
            </a:r>
            <a:r>
              <a:rPr lang="ru-RU" dirty="0" err="1" smtClean="0"/>
              <a:t>головним</a:t>
            </a:r>
            <a:r>
              <a:rPr lang="ru-RU" dirty="0" smtClean="0"/>
              <a:t> чином </a:t>
            </a:r>
            <a:r>
              <a:rPr lang="ru-RU" dirty="0" err="1" smtClean="0"/>
              <a:t>електронні</a:t>
            </a:r>
            <a:r>
              <a:rPr lang="ru-RU" dirty="0" smtClean="0"/>
              <a:t> </a:t>
            </a:r>
            <a:r>
              <a:rPr lang="ru-RU" dirty="0" err="1" smtClean="0"/>
              <a:t>компоненти</a:t>
            </a:r>
            <a:r>
              <a:rPr lang="ru-RU" dirty="0" smtClean="0"/>
              <a:t>, </a:t>
            </a:r>
            <a:r>
              <a:rPr lang="ru-RU" dirty="0" err="1" smtClean="0"/>
              <a:t>побутова</a:t>
            </a:r>
            <a:r>
              <a:rPr lang="ru-RU" dirty="0" smtClean="0"/>
              <a:t> </a:t>
            </a:r>
            <a:r>
              <a:rPr lang="ru-RU" dirty="0" err="1" smtClean="0"/>
              <a:t>електроніка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 </a:t>
            </a:r>
            <a:r>
              <a:rPr lang="ru-RU" u="sng" dirty="0" err="1" smtClean="0">
                <a:hlinkClick r:id="rId3" tooltip="Комп'ютер"/>
              </a:rPr>
              <a:t>комп'ютери</a:t>
            </a:r>
            <a:r>
              <a:rPr lang="ru-RU" dirty="0" smtClean="0"/>
              <a:t> — $ 1100 млрд. (</a:t>
            </a:r>
            <a:r>
              <a:rPr lang="ru-RU" dirty="0" err="1" smtClean="0"/>
              <a:t>головним</a:t>
            </a:r>
            <a:r>
              <a:rPr lang="ru-RU" dirty="0" smtClean="0"/>
              <a:t> чином </a:t>
            </a:r>
            <a:r>
              <a:rPr lang="ru-RU" u="sng" dirty="0" smtClean="0">
                <a:hlinkClick r:id="rId4" tooltip="Канада"/>
              </a:rPr>
              <a:t>Канада</a:t>
            </a:r>
            <a:r>
              <a:rPr lang="ru-RU" dirty="0" smtClean="0"/>
              <a:t> — 19,2%;</a:t>
            </a:r>
            <a:r>
              <a:rPr lang="ru-RU" u="sng" dirty="0" smtClean="0">
                <a:hlinkClick r:id="rId5" tooltip="Японія"/>
              </a:rPr>
              <a:t>Японія</a:t>
            </a:r>
            <a:r>
              <a:rPr lang="ru-RU" dirty="0" smtClean="0"/>
              <a:t> — 12,0%; </a:t>
            </a:r>
            <a:r>
              <a:rPr lang="ru-RU" u="sng" dirty="0" smtClean="0">
                <a:hlinkClick r:id="rId6" tooltip="Мексика"/>
              </a:rPr>
              <a:t>Мексика</a:t>
            </a:r>
            <a:r>
              <a:rPr lang="ru-RU" dirty="0" smtClean="0"/>
              <a:t> — 10,0%; </a:t>
            </a:r>
            <a:r>
              <a:rPr lang="ru-RU" u="sng" dirty="0" smtClean="0">
                <a:hlinkClick r:id="rId7" tooltip="Китай"/>
              </a:rPr>
              <a:t>Китай</a:t>
            </a:r>
            <a:r>
              <a:rPr lang="ru-RU" dirty="0" smtClean="0"/>
              <a:t> — 8,0%; </a:t>
            </a:r>
            <a:r>
              <a:rPr lang="ru-RU" u="sng" dirty="0" err="1" smtClean="0">
                <a:hlinkClick r:id="rId8" tooltip="Німеччина"/>
              </a:rPr>
              <a:t>Німеччина</a:t>
            </a:r>
            <a:r>
              <a:rPr lang="ru-RU" dirty="0" smtClean="0"/>
              <a:t> — 5,4%).</a:t>
            </a:r>
          </a:p>
          <a:p>
            <a:endParaRPr lang="ru-RU" dirty="0"/>
          </a:p>
        </p:txBody>
      </p:sp>
      <p:pic>
        <p:nvPicPr>
          <p:cNvPr id="17410" name="Picture 2" descr="C:\Users\Admin\Desktop\гапшпшпе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0" y="3501008"/>
            <a:ext cx="3347864" cy="3347864"/>
          </a:xfrm>
          <a:prstGeom prst="rect">
            <a:avLst/>
          </a:prstGeom>
          <a:noFill/>
        </p:spPr>
      </p:pic>
      <p:pic>
        <p:nvPicPr>
          <p:cNvPr id="17411" name="Picture 3" descr="C:\Users\Admin\Desktop\url.jp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067944" y="3861048"/>
            <a:ext cx="4608512" cy="257308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C:\Users\Admin\Desktop\ешщнщ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78769" y="4365105"/>
            <a:ext cx="3665231" cy="2492896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332656"/>
            <a:ext cx="8229600" cy="4572000"/>
          </a:xfrm>
        </p:spPr>
        <p:txBody>
          <a:bodyPr>
            <a:normAutofit fontScale="85000" lnSpcReduction="20000"/>
          </a:bodyPr>
          <a:lstStyle/>
          <a:p>
            <a:r>
              <a:rPr lang="ru-RU" u="sng" dirty="0" err="1" smtClean="0">
                <a:hlinkClick r:id="rId3" tooltip="Експорт"/>
              </a:rPr>
              <a:t>Експорт</a:t>
            </a:r>
            <a:r>
              <a:rPr lang="ru-RU" dirty="0" smtClean="0"/>
              <a:t>  — </a:t>
            </a:r>
            <a:r>
              <a:rPr lang="ru-RU" dirty="0" err="1" smtClean="0"/>
              <a:t>головним</a:t>
            </a:r>
            <a:r>
              <a:rPr lang="ru-RU" dirty="0" smtClean="0"/>
              <a:t> чином </a:t>
            </a:r>
            <a:r>
              <a:rPr lang="ru-RU" dirty="0" err="1" smtClean="0"/>
              <a:t>машини</a:t>
            </a:r>
            <a:r>
              <a:rPr lang="ru-RU" dirty="0" smtClean="0"/>
              <a:t>, </a:t>
            </a:r>
            <a:r>
              <a:rPr lang="ru-RU" dirty="0" err="1" smtClean="0"/>
              <a:t>обладнання</a:t>
            </a:r>
            <a:r>
              <a:rPr lang="ru-RU" dirty="0" smtClean="0"/>
              <a:t> (</a:t>
            </a:r>
            <a:r>
              <a:rPr lang="ru-RU" dirty="0" err="1" smtClean="0"/>
              <a:t>промислове</a:t>
            </a:r>
            <a:r>
              <a:rPr lang="ru-RU" dirty="0" smtClean="0"/>
              <a:t>, </a:t>
            </a:r>
            <a:r>
              <a:rPr lang="ru-RU" dirty="0" err="1" smtClean="0"/>
              <a:t>електронне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телекомунікаційне</a:t>
            </a:r>
            <a:r>
              <a:rPr lang="ru-RU" dirty="0" smtClean="0"/>
              <a:t> </a:t>
            </a:r>
            <a:r>
              <a:rPr lang="ru-RU" dirty="0" err="1" smtClean="0"/>
              <a:t>обладнання</a:t>
            </a:r>
            <a:r>
              <a:rPr lang="ru-RU" dirty="0" smtClean="0"/>
              <a:t>, </a:t>
            </a:r>
            <a:r>
              <a:rPr lang="ru-RU" dirty="0" err="1" smtClean="0"/>
              <a:t>літаки</a:t>
            </a:r>
            <a:r>
              <a:rPr lang="ru-RU" dirty="0" smtClean="0"/>
              <a:t>, </a:t>
            </a:r>
            <a:r>
              <a:rPr lang="ru-RU" dirty="0" err="1" smtClean="0"/>
              <a:t>автомобілі</a:t>
            </a:r>
            <a:r>
              <a:rPr lang="ru-RU" dirty="0" smtClean="0"/>
              <a:t>, </a:t>
            </a:r>
            <a:r>
              <a:rPr lang="ru-RU" dirty="0" err="1" smtClean="0"/>
              <a:t>військова</a:t>
            </a:r>
            <a:r>
              <a:rPr lang="ru-RU" dirty="0" smtClean="0"/>
              <a:t> </a:t>
            </a:r>
            <a:r>
              <a:rPr lang="ru-RU" dirty="0" err="1" smtClean="0"/>
              <a:t>техніка</a:t>
            </a:r>
            <a:r>
              <a:rPr lang="ru-RU" dirty="0" smtClean="0"/>
              <a:t>), </a:t>
            </a:r>
            <a:r>
              <a:rPr lang="ru-RU" dirty="0" err="1" smtClean="0"/>
              <a:t>мінеральна</a:t>
            </a:r>
            <a:r>
              <a:rPr lang="ru-RU" dirty="0" smtClean="0"/>
              <a:t> </a:t>
            </a:r>
            <a:r>
              <a:rPr lang="ru-RU" dirty="0" err="1" smtClean="0"/>
              <a:t>сировина</a:t>
            </a:r>
            <a:r>
              <a:rPr lang="ru-RU" dirty="0" smtClean="0"/>
              <a:t> (</a:t>
            </a:r>
            <a:r>
              <a:rPr lang="ru-RU" dirty="0" err="1" smtClean="0"/>
              <a:t>кам'яне</a:t>
            </a:r>
            <a:r>
              <a:rPr lang="ru-RU" dirty="0" smtClean="0"/>
              <a:t> </a:t>
            </a:r>
            <a:r>
              <a:rPr lang="ru-RU" dirty="0" err="1" smtClean="0"/>
              <a:t>вугілля</a:t>
            </a:r>
            <a:r>
              <a:rPr lang="ru-RU" dirty="0" smtClean="0"/>
              <a:t>, </a:t>
            </a:r>
            <a:r>
              <a:rPr lang="ru-RU" dirty="0" err="1" smtClean="0"/>
              <a:t>природний</a:t>
            </a:r>
            <a:r>
              <a:rPr lang="ru-RU" dirty="0" smtClean="0"/>
              <a:t> газ, </a:t>
            </a:r>
            <a:r>
              <a:rPr lang="ru-RU" u="sng" dirty="0" err="1" smtClean="0">
                <a:hlinkClick r:id="rId4" tooltip="Нафтопродукт"/>
              </a:rPr>
              <a:t>нафтопродукти</a:t>
            </a:r>
            <a:r>
              <a:rPr lang="ru-RU" dirty="0" smtClean="0"/>
              <a:t>, </a:t>
            </a:r>
            <a:r>
              <a:rPr lang="ru-RU" dirty="0" err="1" smtClean="0"/>
              <a:t>хімікати</a:t>
            </a:r>
            <a:r>
              <a:rPr lang="ru-RU" dirty="0" smtClean="0"/>
              <a:t>)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продукція</a:t>
            </a:r>
            <a:r>
              <a:rPr lang="ru-RU" dirty="0" smtClean="0"/>
              <a:t> </a:t>
            </a:r>
            <a:r>
              <a:rPr lang="ru-RU" dirty="0" err="1" smtClean="0"/>
              <a:t>сільського</a:t>
            </a:r>
            <a:r>
              <a:rPr lang="ru-RU" dirty="0" smtClean="0"/>
              <a:t> </a:t>
            </a:r>
            <a:r>
              <a:rPr lang="ru-RU" dirty="0" err="1" smtClean="0"/>
              <a:t>господарства</a:t>
            </a:r>
            <a:r>
              <a:rPr lang="ru-RU" dirty="0" smtClean="0"/>
              <a:t> (</a:t>
            </a:r>
            <a:r>
              <a:rPr lang="ru-RU" dirty="0" err="1" smtClean="0"/>
              <a:t>м'ясо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м'ясні</a:t>
            </a:r>
            <a:r>
              <a:rPr lang="ru-RU" dirty="0" smtClean="0"/>
              <a:t> </a:t>
            </a:r>
            <a:r>
              <a:rPr lang="ru-RU" dirty="0" err="1" smtClean="0"/>
              <a:t>продукти</a:t>
            </a:r>
            <a:r>
              <a:rPr lang="ru-RU" dirty="0" smtClean="0"/>
              <a:t>, </a:t>
            </a:r>
            <a:r>
              <a:rPr lang="ru-RU" dirty="0" err="1" smtClean="0"/>
              <a:t>кукурудза</a:t>
            </a:r>
            <a:r>
              <a:rPr lang="ru-RU" dirty="0" smtClean="0"/>
              <a:t>, </a:t>
            </a:r>
            <a:r>
              <a:rPr lang="ru-RU" dirty="0" err="1" smtClean="0"/>
              <a:t>соєві</a:t>
            </a:r>
            <a:r>
              <a:rPr lang="ru-RU" dirty="0" smtClean="0"/>
              <a:t> </a:t>
            </a:r>
            <a:r>
              <a:rPr lang="ru-RU" dirty="0" err="1" smtClean="0"/>
              <a:t>боби</a:t>
            </a:r>
            <a:r>
              <a:rPr lang="ru-RU" dirty="0" smtClean="0"/>
              <a:t>) — $ 905 млрд. (</a:t>
            </a:r>
            <a:r>
              <a:rPr lang="ru-RU" dirty="0" err="1" smtClean="0"/>
              <a:t>головним</a:t>
            </a:r>
            <a:r>
              <a:rPr lang="ru-RU" dirty="0" smtClean="0"/>
              <a:t> чином </a:t>
            </a:r>
            <a:r>
              <a:rPr lang="ru-RU" u="sng" dirty="0" smtClean="0">
                <a:hlinkClick r:id="rId5" tooltip="Канада"/>
              </a:rPr>
              <a:t>Канада</a:t>
            </a:r>
            <a:r>
              <a:rPr lang="ru-RU" dirty="0" smtClean="0"/>
              <a:t> — 23,0%; </a:t>
            </a:r>
            <a:r>
              <a:rPr lang="ru-RU" u="sng" dirty="0" smtClean="0">
                <a:hlinkClick r:id="rId6" tooltip="Мексика"/>
              </a:rPr>
              <a:t>Мексика</a:t>
            </a:r>
            <a:r>
              <a:rPr lang="ru-RU" dirty="0" smtClean="0"/>
              <a:t> — 12,0%; </a:t>
            </a:r>
            <a:r>
              <a:rPr lang="ru-RU" u="sng" dirty="0" err="1" smtClean="0">
                <a:hlinkClick r:id="rId7" tooltip="Японія"/>
              </a:rPr>
              <a:t>Японія</a:t>
            </a:r>
            <a:r>
              <a:rPr lang="ru-RU" dirty="0" smtClean="0"/>
              <a:t> — 8,3%; </a:t>
            </a:r>
            <a:r>
              <a:rPr lang="ru-RU" u="sng" dirty="0" err="1" smtClean="0">
                <a:hlinkClick r:id="rId8" tooltip="Великобританія"/>
              </a:rPr>
              <a:t>Великобританія</a:t>
            </a:r>
            <a:r>
              <a:rPr lang="ru-RU" dirty="0" smtClean="0"/>
              <a:t> — 5,5%; </a:t>
            </a:r>
            <a:r>
              <a:rPr lang="ru-RU" u="sng" dirty="0" err="1" smtClean="0">
                <a:hlinkClick r:id="rId9" tooltip="Німеччина"/>
              </a:rPr>
              <a:t>Німеччина</a:t>
            </a:r>
            <a:r>
              <a:rPr lang="ru-RU" dirty="0" smtClean="0"/>
              <a:t> — 5,4%). </a:t>
            </a:r>
            <a:r>
              <a:rPr lang="ru-RU" dirty="0" err="1" smtClean="0"/>
              <a:t>Також</a:t>
            </a:r>
            <a:r>
              <a:rPr lang="ru-RU" dirty="0" smtClean="0"/>
              <a:t> США </a:t>
            </a:r>
            <a:r>
              <a:rPr lang="ru-RU" dirty="0" err="1" smtClean="0"/>
              <a:t>експортують</a:t>
            </a:r>
            <a:r>
              <a:rPr lang="ru-RU" dirty="0" smtClean="0"/>
              <a:t> </a:t>
            </a:r>
            <a:r>
              <a:rPr lang="ru-RU" dirty="0" err="1" smtClean="0"/>
              <a:t>кіно</a:t>
            </a:r>
            <a:r>
              <a:rPr lang="ru-RU" dirty="0" smtClean="0"/>
              <a:t>-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фармацевтичні</a:t>
            </a:r>
            <a:r>
              <a:rPr lang="ru-RU" dirty="0" smtClean="0"/>
              <a:t> </a:t>
            </a:r>
            <a:r>
              <a:rPr lang="ru-RU" dirty="0" err="1" smtClean="0"/>
              <a:t>препарати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C:\Users\Admin\Desktop\аиссивив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44208" y="0"/>
            <a:ext cx="2759846" cy="3140968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Транспорт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У США </a:t>
            </a:r>
            <a:r>
              <a:rPr lang="ru-RU" dirty="0" err="1" smtClean="0"/>
              <a:t>розвинені</a:t>
            </a:r>
            <a:r>
              <a:rPr lang="ru-RU" dirty="0" smtClean="0"/>
              <a:t> </a:t>
            </a:r>
            <a:r>
              <a:rPr lang="ru-RU" dirty="0" err="1" smtClean="0"/>
              <a:t>всі</a:t>
            </a:r>
            <a:r>
              <a:rPr lang="ru-RU" dirty="0" smtClean="0"/>
              <a:t> </a:t>
            </a:r>
            <a:r>
              <a:rPr lang="ru-RU" dirty="0" err="1" smtClean="0"/>
              <a:t>види</a:t>
            </a:r>
            <a:r>
              <a:rPr lang="ru-RU" dirty="0" smtClean="0"/>
              <a:t> </a:t>
            </a:r>
            <a:r>
              <a:rPr lang="ru-RU" dirty="0" err="1" smtClean="0"/>
              <a:t>сучасного</a:t>
            </a:r>
            <a:r>
              <a:rPr lang="ru-RU" dirty="0" smtClean="0"/>
              <a:t> </a:t>
            </a:r>
            <a:r>
              <a:rPr lang="ru-RU" u="sng" dirty="0" smtClean="0">
                <a:hlinkClick r:id="rId3" tooltip="Транспорт"/>
              </a:rPr>
              <a:t>транспорту</a:t>
            </a:r>
            <a:r>
              <a:rPr lang="ru-RU" dirty="0" smtClean="0"/>
              <a:t> </a:t>
            </a:r>
          </a:p>
          <a:p>
            <a:r>
              <a:rPr lang="ru-RU" dirty="0" err="1" smtClean="0"/>
              <a:t>Найбільші</a:t>
            </a:r>
            <a:r>
              <a:rPr lang="ru-RU" dirty="0" smtClean="0"/>
              <a:t> порти: </a:t>
            </a:r>
            <a:r>
              <a:rPr lang="ru-RU" u="sng" dirty="0" err="1" smtClean="0">
                <a:hlinkClick r:id="rId4" tooltip="Новий Орлеан"/>
              </a:rPr>
              <a:t>Новий</a:t>
            </a:r>
            <a:r>
              <a:rPr lang="ru-RU" u="sng" dirty="0" smtClean="0">
                <a:hlinkClick r:id="rId4" tooltip="Новий Орлеан"/>
              </a:rPr>
              <a:t> Орлеан</a:t>
            </a:r>
            <a:r>
              <a:rPr lang="ru-RU" dirty="0" smtClean="0"/>
              <a:t>, </a:t>
            </a:r>
            <a:r>
              <a:rPr lang="ru-RU" dirty="0" err="1" smtClean="0"/>
              <a:t>Хемптон-Роудс</a:t>
            </a:r>
            <a:r>
              <a:rPr lang="ru-RU" dirty="0" smtClean="0"/>
              <a:t>, </a:t>
            </a:r>
            <a:r>
              <a:rPr lang="ru-RU" u="sng" dirty="0" smtClean="0">
                <a:hlinkClick r:id="rId5" tooltip="Нью-Йорк"/>
              </a:rPr>
              <a:t>Нью-Йорк</a:t>
            </a:r>
            <a:r>
              <a:rPr lang="ru-RU" dirty="0" smtClean="0"/>
              <a:t>, </a:t>
            </a:r>
            <a:r>
              <a:rPr lang="ru-RU" u="sng" dirty="0" err="1" smtClean="0">
                <a:hlinkClick r:id="rId6" tooltip="Тампа"/>
              </a:rPr>
              <a:t>Тампа</a:t>
            </a:r>
            <a:r>
              <a:rPr lang="ru-RU" dirty="0" smtClean="0"/>
              <a:t>, </a:t>
            </a:r>
            <a:r>
              <a:rPr lang="ru-RU" u="sng" dirty="0" err="1" smtClean="0">
                <a:hlinkClick r:id="rId7" tooltip="Мобіл"/>
              </a:rPr>
              <a:t>Мобіл</a:t>
            </a:r>
            <a:r>
              <a:rPr lang="ru-RU" dirty="0" smtClean="0"/>
              <a:t>, </a:t>
            </a:r>
            <a:r>
              <a:rPr lang="ru-RU" u="sng" dirty="0" smtClean="0">
                <a:hlinkClick r:id="rId8" tooltip="Лос-Анджелес"/>
              </a:rPr>
              <a:t>Лос-Анджелес</a:t>
            </a:r>
            <a:r>
              <a:rPr lang="ru-RU" dirty="0" smtClean="0"/>
              <a:t>, </a:t>
            </a:r>
            <a:r>
              <a:rPr lang="ru-RU" u="sng" dirty="0" smtClean="0">
                <a:hlinkClick r:id="rId9" tooltip="Балтимор"/>
              </a:rPr>
              <a:t>Балтимор</a:t>
            </a:r>
            <a:r>
              <a:rPr lang="ru-RU" dirty="0" smtClean="0"/>
              <a:t>. У </a:t>
            </a:r>
            <a:r>
              <a:rPr lang="ru-RU" dirty="0" err="1" smtClean="0"/>
              <a:t>середині</a:t>
            </a:r>
            <a:r>
              <a:rPr lang="ru-RU" dirty="0" smtClean="0"/>
              <a:t> 1990-х </a:t>
            </a:r>
            <a:r>
              <a:rPr lang="ru-RU" dirty="0" err="1" smtClean="0"/>
              <a:t>років</a:t>
            </a:r>
            <a:r>
              <a:rPr lang="ru-RU" dirty="0" smtClean="0"/>
              <a:t> на </a:t>
            </a:r>
            <a:r>
              <a:rPr lang="ru-RU" dirty="0" err="1" smtClean="0"/>
              <a:t>водні</a:t>
            </a:r>
            <a:r>
              <a:rPr lang="ru-RU" dirty="0" smtClean="0"/>
              <a:t> </a:t>
            </a:r>
            <a:r>
              <a:rPr lang="ru-RU" dirty="0" err="1" smtClean="0"/>
              <a:t>маршрути</a:t>
            </a:r>
            <a:r>
              <a:rPr lang="ru-RU" dirty="0" smtClean="0"/>
              <a:t> припадало 15% </a:t>
            </a:r>
            <a:r>
              <a:rPr lang="ru-RU" dirty="0" err="1" smtClean="0"/>
              <a:t>вантажоперевезень</a:t>
            </a:r>
            <a:r>
              <a:rPr lang="ru-RU" dirty="0" smtClean="0"/>
              <a:t>. </a:t>
            </a:r>
            <a:r>
              <a:rPr lang="ru-RU" dirty="0" err="1" smtClean="0"/>
              <a:t>Важкі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громіздкі</a:t>
            </a:r>
            <a:r>
              <a:rPr lang="ru-RU" dirty="0" smtClean="0"/>
              <a:t> </a:t>
            </a:r>
            <a:r>
              <a:rPr lang="ru-RU" dirty="0" err="1" smtClean="0"/>
              <a:t>вантажі</a:t>
            </a:r>
            <a:r>
              <a:rPr lang="ru-RU" dirty="0" smtClean="0"/>
              <a:t> (</a:t>
            </a:r>
            <a:r>
              <a:rPr lang="ru-RU" u="sng" dirty="0" err="1" smtClean="0">
                <a:hlinkClick r:id="rId10" tooltip="Залізна руда"/>
              </a:rPr>
              <a:t>залізна</a:t>
            </a:r>
            <a:r>
              <a:rPr lang="ru-RU" u="sng" dirty="0" smtClean="0">
                <a:hlinkClick r:id="rId10" tooltip="Залізна руда"/>
              </a:rPr>
              <a:t> руда</a:t>
            </a:r>
            <a:r>
              <a:rPr lang="ru-RU" dirty="0" smtClean="0"/>
              <a:t>, </a:t>
            </a:r>
            <a:r>
              <a:rPr lang="ru-RU" u="sng" dirty="0" err="1" smtClean="0">
                <a:hlinkClick r:id="rId11" tooltip="Вугілля"/>
              </a:rPr>
              <a:t>вугілля</a:t>
            </a:r>
            <a:r>
              <a:rPr lang="ru-RU" dirty="0" smtClean="0"/>
              <a:t>, </a:t>
            </a:r>
            <a:r>
              <a:rPr lang="ru-RU" u="sng" dirty="0" smtClean="0">
                <a:hlinkClick r:id="rId12" tooltip="Зерно"/>
              </a:rPr>
              <a:t>зерно</a:t>
            </a:r>
            <a:r>
              <a:rPr lang="ru-RU" dirty="0" smtClean="0"/>
              <a:t>, </a:t>
            </a:r>
            <a:r>
              <a:rPr lang="ru-RU" u="sng" dirty="0" err="1" smtClean="0">
                <a:hlinkClick r:id="rId13" tooltip="Нафтопродукти"/>
              </a:rPr>
              <a:t>нафтопродукти</a:t>
            </a:r>
            <a:r>
              <a:rPr lang="ru-RU" dirty="0" smtClean="0"/>
              <a:t>, </a:t>
            </a:r>
            <a:r>
              <a:rPr lang="ru-RU" dirty="0" err="1" smtClean="0"/>
              <a:t>пісок</a:t>
            </a:r>
            <a:r>
              <a:rPr lang="ru-RU" dirty="0" smtClean="0"/>
              <a:t>, </a:t>
            </a:r>
            <a:r>
              <a:rPr lang="ru-RU" dirty="0" err="1" smtClean="0"/>
              <a:t>гравій</a:t>
            </a:r>
            <a:r>
              <a:rPr lang="ru-RU" dirty="0" smtClean="0"/>
              <a:t>, цемент) часто </a:t>
            </a:r>
            <a:r>
              <a:rPr lang="ru-RU" dirty="0" err="1" smtClean="0"/>
              <a:t>доставляються</a:t>
            </a:r>
            <a:r>
              <a:rPr lang="ru-RU" dirty="0" smtClean="0"/>
              <a:t> </a:t>
            </a:r>
            <a:r>
              <a:rPr lang="ru-RU" dirty="0" err="1" smtClean="0"/>
              <a:t>водним</a:t>
            </a:r>
            <a:r>
              <a:rPr lang="ru-RU" dirty="0" smtClean="0"/>
              <a:t> шляхом.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7" name="Picture 3" descr="C:\Users\Admin\Desktop\сиивркрк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800" y="4848341"/>
            <a:ext cx="2682999" cy="2009659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Серед</a:t>
            </a:r>
            <a:r>
              <a:rPr lang="ru-RU" dirty="0" smtClean="0"/>
              <a:t> 30 </a:t>
            </a:r>
            <a:r>
              <a:rPr lang="ru-RU" dirty="0" err="1" smtClean="0"/>
              <a:t>найбільш</a:t>
            </a:r>
            <a:r>
              <a:rPr lang="ru-RU" dirty="0" smtClean="0"/>
              <a:t> </a:t>
            </a:r>
            <a:r>
              <a:rPr lang="ru-RU" dirty="0" err="1" smtClean="0"/>
              <a:t>завантажених</a:t>
            </a:r>
            <a:r>
              <a:rPr lang="ru-RU" dirty="0" smtClean="0"/>
              <a:t> </a:t>
            </a:r>
            <a:r>
              <a:rPr lang="ru-RU" dirty="0" err="1" smtClean="0"/>
              <a:t>цивільних</a:t>
            </a:r>
            <a:r>
              <a:rPr lang="ru-RU" dirty="0" smtClean="0"/>
              <a:t> </a:t>
            </a:r>
            <a:r>
              <a:rPr lang="ru-RU" dirty="0" err="1" smtClean="0"/>
              <a:t>аеропортів</a:t>
            </a:r>
            <a:r>
              <a:rPr lang="ru-RU" dirty="0" smtClean="0"/>
              <a:t> </a:t>
            </a:r>
            <a:r>
              <a:rPr lang="ru-RU" dirty="0" err="1" smtClean="0"/>
              <a:t>світу</a:t>
            </a:r>
            <a:r>
              <a:rPr lang="ru-RU" dirty="0" smtClean="0"/>
              <a:t> 16 </a:t>
            </a:r>
            <a:r>
              <a:rPr lang="ru-RU" dirty="0" err="1" smtClean="0"/>
              <a:t>розташовані</a:t>
            </a:r>
            <a:r>
              <a:rPr lang="ru-RU" dirty="0" smtClean="0"/>
              <a:t> на </a:t>
            </a:r>
            <a:r>
              <a:rPr lang="ru-RU" dirty="0" err="1" smtClean="0"/>
              <a:t>території</a:t>
            </a:r>
            <a:r>
              <a:rPr lang="ru-RU" dirty="0" smtClean="0"/>
              <a:t> </a:t>
            </a:r>
            <a:r>
              <a:rPr lang="ru-RU" dirty="0" err="1" smtClean="0"/>
              <a:t>Сполучених</a:t>
            </a:r>
            <a:r>
              <a:rPr lang="ru-RU" dirty="0" smtClean="0"/>
              <a:t> </a:t>
            </a:r>
            <a:r>
              <a:rPr lang="ru-RU" dirty="0" err="1" smtClean="0"/>
              <a:t>штатів</a:t>
            </a:r>
            <a:r>
              <a:rPr lang="ru-RU" dirty="0" smtClean="0"/>
              <a:t> Америки. </a:t>
            </a:r>
            <a:r>
              <a:rPr lang="ru-RU" dirty="0" err="1" smtClean="0"/>
              <a:t>Найбільший</a:t>
            </a:r>
            <a:r>
              <a:rPr lang="ru-RU" dirty="0" smtClean="0"/>
              <a:t> </a:t>
            </a:r>
            <a:r>
              <a:rPr lang="ru-RU" dirty="0" err="1" smtClean="0"/>
              <a:t>аеропорт</a:t>
            </a:r>
            <a:r>
              <a:rPr lang="ru-RU" dirty="0" smtClean="0"/>
              <a:t> </a:t>
            </a:r>
            <a:r>
              <a:rPr lang="ru-RU" dirty="0" err="1" smtClean="0"/>
              <a:t>країни</a:t>
            </a:r>
            <a:r>
              <a:rPr lang="ru-RU" dirty="0" smtClean="0"/>
              <a:t> —</a:t>
            </a:r>
            <a:r>
              <a:rPr lang="ru-RU" u="sng" dirty="0" err="1" smtClean="0">
                <a:hlinkClick r:id="rId3" tooltip="Міжнародний аеропорт Гартсфілд-Джексон Атланта (ще не написана)"/>
              </a:rPr>
              <a:t>Міжнародний</a:t>
            </a:r>
            <a:r>
              <a:rPr lang="ru-RU" u="sng" dirty="0" smtClean="0">
                <a:hlinkClick r:id="rId3" tooltip="Міжнародний аеропорт Гартсфілд-Джексон Атланта (ще не написана)"/>
              </a:rPr>
              <a:t> </a:t>
            </a:r>
            <a:r>
              <a:rPr lang="ru-RU" u="sng" dirty="0" err="1" smtClean="0">
                <a:hlinkClick r:id="rId3" tooltip="Міжнародний аеропорт Гартсфілд-Джексон Атланта (ще не написана)"/>
              </a:rPr>
              <a:t>аеропорт</a:t>
            </a:r>
            <a:r>
              <a:rPr lang="ru-RU" u="sng" dirty="0" smtClean="0">
                <a:hlinkClick r:id="rId3" tooltip="Міжнародний аеропорт Гартсфілд-Джексон Атланта (ще не написана)"/>
              </a:rPr>
              <a:t> </a:t>
            </a:r>
            <a:r>
              <a:rPr lang="ru-RU" u="sng" dirty="0" err="1" smtClean="0">
                <a:hlinkClick r:id="rId3" tooltip="Міжнародний аеропорт Гартсфілд-Джексон Атланта (ще не написана)"/>
              </a:rPr>
              <a:t>Гартсфілд-Джексон</a:t>
            </a:r>
            <a:r>
              <a:rPr lang="ru-RU" dirty="0" smtClean="0"/>
              <a:t> в </a:t>
            </a:r>
            <a:r>
              <a:rPr lang="ru-RU" u="sng" dirty="0" err="1" smtClean="0">
                <a:hlinkClick r:id="rId4" tooltip="Атланта (Джорджія)"/>
              </a:rPr>
              <a:t>Атланті</a:t>
            </a:r>
            <a:r>
              <a:rPr lang="ru-RU" u="sng" baseline="30000" dirty="0" smtClean="0">
                <a:hlinkClick r:id="rId5"/>
              </a:rPr>
              <a:t>[46]</a:t>
            </a:r>
            <a:r>
              <a:rPr lang="ru-RU" dirty="0" smtClean="0"/>
              <a:t>. </a:t>
            </a:r>
            <a:endParaRPr lang="ru-RU" dirty="0"/>
          </a:p>
        </p:txBody>
      </p:sp>
      <p:pic>
        <p:nvPicPr>
          <p:cNvPr id="11266" name="Picture 2" descr="C:\Users\Admin\Desktop\пвппвп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894672" y="4797153"/>
            <a:ext cx="3096903" cy="206084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C:\Users\Admin\Desktop\раркрер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92825" y="0"/>
            <a:ext cx="3651175" cy="2420888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399032"/>
          </a:xfrm>
        </p:spPr>
        <p:txBody>
          <a:bodyPr/>
          <a:lstStyle/>
          <a:p>
            <a:r>
              <a:rPr lang="ru-RU" dirty="0" smtClean="0"/>
              <a:t> </a:t>
            </a:r>
            <a:r>
              <a:rPr lang="ru-RU" dirty="0" err="1" smtClean="0"/>
              <a:t>Освіта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У США </a:t>
            </a:r>
            <a:r>
              <a:rPr lang="ru-RU" dirty="0" err="1" smtClean="0"/>
              <a:t>сформувалася</a:t>
            </a:r>
            <a:r>
              <a:rPr lang="ru-RU" dirty="0" smtClean="0"/>
              <a:t> </a:t>
            </a:r>
            <a:r>
              <a:rPr lang="ru-RU" dirty="0" err="1" smtClean="0"/>
              <a:t>високорозвинена</a:t>
            </a:r>
            <a:r>
              <a:rPr lang="ru-RU" dirty="0" smtClean="0"/>
              <a:t> система </a:t>
            </a:r>
            <a:r>
              <a:rPr lang="ru-RU" u="sng" dirty="0" err="1" smtClean="0">
                <a:hlinkClick r:id="rId3" tooltip="Освіта"/>
              </a:rPr>
              <a:t>освіти</a:t>
            </a:r>
            <a:r>
              <a:rPr lang="ru-RU" dirty="0" smtClean="0"/>
              <a:t>, яку </a:t>
            </a:r>
            <a:r>
              <a:rPr lang="ru-RU" dirty="0" err="1" smtClean="0"/>
              <a:t>складають</a:t>
            </a:r>
            <a:r>
              <a:rPr lang="ru-RU" dirty="0" smtClean="0"/>
              <a:t> </a:t>
            </a:r>
            <a:r>
              <a:rPr lang="ru-RU" dirty="0" err="1" smtClean="0"/>
              <a:t>кілька</a:t>
            </a:r>
            <a:r>
              <a:rPr lang="ru-RU" dirty="0" smtClean="0"/>
              <a:t> ланок: </a:t>
            </a:r>
            <a:r>
              <a:rPr lang="ru-RU" u="sng" dirty="0" err="1" smtClean="0">
                <a:hlinkClick r:id="rId4" tooltip="Середня школа"/>
              </a:rPr>
              <a:t>середня</a:t>
            </a:r>
            <a:r>
              <a:rPr lang="ru-RU" u="sng" dirty="0" smtClean="0">
                <a:hlinkClick r:id="rId4" tooltip="Середня школа"/>
              </a:rPr>
              <a:t> школа</a:t>
            </a:r>
            <a:r>
              <a:rPr lang="ru-RU" dirty="0" smtClean="0"/>
              <a:t> </a:t>
            </a:r>
            <a:r>
              <a:rPr lang="ru-RU" dirty="0" err="1" smtClean="0"/>
              <a:t>і</a:t>
            </a:r>
            <a:r>
              <a:rPr lang="ru-RU" dirty="0" smtClean="0"/>
              <a:t> </a:t>
            </a:r>
            <a:r>
              <a:rPr lang="ru-RU" u="sng" dirty="0" err="1" smtClean="0">
                <a:hlinkClick r:id="rId5" tooltip="Вища школа (ще не написана)"/>
              </a:rPr>
              <a:t>вища</a:t>
            </a:r>
            <a:r>
              <a:rPr lang="ru-RU" u="sng" dirty="0" smtClean="0">
                <a:hlinkClick r:id="rId5" tooltip="Вища школа (ще не написана)"/>
              </a:rPr>
              <a:t> </a:t>
            </a:r>
            <a:r>
              <a:rPr lang="ru-RU" u="sng" dirty="0" err="1" smtClean="0">
                <a:hlinkClick r:id="rId5" tooltip="Вища школа (ще не написана)"/>
              </a:rPr>
              <a:t>школа</a:t>
            </a:r>
            <a:r>
              <a:rPr lang="ru-RU" dirty="0" smtClean="0"/>
              <a:t> (приватна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державна</a:t>
            </a:r>
            <a:r>
              <a:rPr lang="ru-RU" dirty="0" smtClean="0"/>
              <a:t>), </a:t>
            </a:r>
            <a:r>
              <a:rPr lang="ru-RU" dirty="0" err="1" smtClean="0"/>
              <a:t>державні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приватні</a:t>
            </a:r>
            <a:r>
              <a:rPr lang="ru-RU" dirty="0" smtClean="0"/>
              <a:t> </a:t>
            </a:r>
            <a:r>
              <a:rPr lang="ru-RU" dirty="0" err="1" smtClean="0"/>
              <a:t>професійні</a:t>
            </a:r>
            <a:r>
              <a:rPr lang="ru-RU" dirty="0" smtClean="0"/>
              <a:t> </a:t>
            </a:r>
            <a:r>
              <a:rPr lang="ru-RU" dirty="0" err="1" smtClean="0"/>
              <a:t>навчальні</a:t>
            </a:r>
            <a:r>
              <a:rPr lang="ru-RU" dirty="0" smtClean="0"/>
              <a:t> </a:t>
            </a:r>
            <a:r>
              <a:rPr lang="ru-RU" dirty="0" err="1" smtClean="0"/>
              <a:t>заклади</a:t>
            </a:r>
            <a:r>
              <a:rPr lang="ru-RU" dirty="0" smtClean="0"/>
              <a:t> — </a:t>
            </a:r>
            <a:r>
              <a:rPr lang="ru-RU" u="sng" dirty="0" err="1" smtClean="0">
                <a:hlinkClick r:id="rId6" tooltip="Коледж"/>
              </a:rPr>
              <a:t>коледжі</a:t>
            </a:r>
            <a:r>
              <a:rPr lang="ru-RU" dirty="0" smtClean="0"/>
              <a:t>, </a:t>
            </a:r>
            <a:r>
              <a:rPr lang="ru-RU" dirty="0" err="1" smtClean="0"/>
              <a:t>професійна</a:t>
            </a:r>
            <a:r>
              <a:rPr lang="ru-RU" dirty="0" smtClean="0"/>
              <a:t> </a:t>
            </a:r>
            <a:r>
              <a:rPr lang="ru-RU" dirty="0" err="1" smtClean="0"/>
              <a:t>підготовка</a:t>
            </a:r>
            <a:r>
              <a:rPr lang="ru-RU" dirty="0" smtClean="0"/>
              <a:t> на </a:t>
            </a:r>
            <a:r>
              <a:rPr lang="ru-RU" dirty="0" err="1" smtClean="0"/>
              <a:t>робочих</a:t>
            </a:r>
            <a:r>
              <a:rPr lang="ru-RU" dirty="0" smtClean="0"/>
              <a:t> </a:t>
            </a:r>
            <a:r>
              <a:rPr lang="ru-RU" dirty="0" err="1" smtClean="0"/>
              <a:t>місцях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в </a:t>
            </a:r>
            <a:r>
              <a:rPr lang="ru-RU" dirty="0" err="1" smtClean="0"/>
              <a:t>системі</a:t>
            </a:r>
            <a:r>
              <a:rPr lang="ru-RU" dirty="0" smtClean="0"/>
              <a:t> </a:t>
            </a:r>
            <a:r>
              <a:rPr lang="ru-RU" dirty="0" err="1" smtClean="0"/>
              <a:t>збройних</a:t>
            </a:r>
            <a:r>
              <a:rPr lang="ru-RU" dirty="0" smtClean="0"/>
              <a:t> сил.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C:\Users\Admin\Desktop\исиит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91880" y="3429000"/>
            <a:ext cx="5256584" cy="3410185"/>
          </a:xfrm>
          <a:prstGeom prst="rect">
            <a:avLst/>
          </a:prstGeom>
          <a:noFill/>
        </p:spPr>
      </p:pic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179512" y="260648"/>
            <a:ext cx="6995120" cy="2986352"/>
          </a:xfrm>
        </p:spPr>
        <p:txBody>
          <a:bodyPr>
            <a:normAutofit fontScale="70000" lnSpcReduction="20000"/>
          </a:bodyPr>
          <a:lstStyle/>
          <a:p>
            <a:r>
              <a:rPr lang="ru-RU" b="1" dirty="0" err="1" smtClean="0"/>
              <a:t>Сполу́чені</a:t>
            </a:r>
            <a:r>
              <a:rPr lang="ru-RU" b="1" dirty="0" smtClean="0"/>
              <a:t> </a:t>
            </a:r>
            <a:r>
              <a:rPr lang="ru-RU" b="1" dirty="0" err="1" smtClean="0"/>
              <a:t>Шта́ти</a:t>
            </a:r>
            <a:r>
              <a:rPr lang="ru-RU" b="1" dirty="0" smtClean="0"/>
              <a:t> </a:t>
            </a:r>
            <a:r>
              <a:rPr lang="ru-RU" b="1" dirty="0" err="1" smtClean="0"/>
              <a:t>Аме́рики</a:t>
            </a:r>
            <a:r>
              <a:rPr lang="ru-RU" dirty="0" smtClean="0"/>
              <a:t>, </a:t>
            </a:r>
            <a:r>
              <a:rPr lang="ru-RU" dirty="0" err="1" smtClean="0"/>
              <a:t>також</a:t>
            </a:r>
            <a:r>
              <a:rPr lang="ru-RU" dirty="0" smtClean="0"/>
              <a:t> </a:t>
            </a:r>
            <a:r>
              <a:rPr lang="ru-RU" b="1" dirty="0" smtClean="0"/>
              <a:t>США, </a:t>
            </a:r>
            <a:r>
              <a:rPr lang="ru-RU" b="1" dirty="0" err="1" smtClean="0"/>
              <a:t>Сполу́чені</a:t>
            </a:r>
            <a:r>
              <a:rPr lang="ru-RU" b="1" dirty="0" smtClean="0"/>
              <a:t> </a:t>
            </a:r>
            <a:r>
              <a:rPr lang="ru-RU" b="1" dirty="0" err="1" smtClean="0"/>
              <a:t>Шта́ти</a:t>
            </a:r>
            <a:r>
              <a:rPr lang="ru-RU" b="1" dirty="0" smtClean="0"/>
              <a:t>, </a:t>
            </a:r>
            <a:r>
              <a:rPr lang="ru-RU" b="1" dirty="0" err="1" smtClean="0"/>
              <a:t>Шта́ти</a:t>
            </a:r>
            <a:r>
              <a:rPr lang="ru-RU" b="1" dirty="0" smtClean="0"/>
              <a:t>, </a:t>
            </a:r>
            <a:r>
              <a:rPr lang="ru-RU" b="1" dirty="0" err="1" smtClean="0"/>
              <a:t>Аме́рика</a:t>
            </a:r>
            <a:r>
              <a:rPr lang="ru-RU" b="1" dirty="0" smtClean="0"/>
              <a:t>, </a:t>
            </a:r>
            <a:r>
              <a:rPr lang="ru-RU" b="1" dirty="0" err="1" smtClean="0"/>
              <a:t>Зл́учені</a:t>
            </a:r>
            <a:r>
              <a:rPr lang="ru-RU" b="1" dirty="0" smtClean="0"/>
              <a:t> </a:t>
            </a:r>
            <a:r>
              <a:rPr lang="ru-RU" b="1" dirty="0" err="1" smtClean="0"/>
              <a:t>Держ́ави</a:t>
            </a:r>
            <a:r>
              <a:rPr lang="ru-RU" b="1" dirty="0" smtClean="0"/>
              <a:t> </a:t>
            </a:r>
            <a:r>
              <a:rPr lang="ru-RU" b="1" dirty="0" err="1" smtClean="0"/>
              <a:t>Ам́ерики</a:t>
            </a:r>
            <a:r>
              <a:rPr lang="ru-RU" dirty="0" smtClean="0"/>
              <a:t>— держава в </a:t>
            </a:r>
            <a:r>
              <a:rPr lang="ru-RU" u="sng" dirty="0" err="1" smtClean="0">
                <a:hlinkClick r:id="rId3" tooltip="Північна Америка"/>
              </a:rPr>
              <a:t>Північній</a:t>
            </a:r>
            <a:r>
              <a:rPr lang="ru-RU" u="sng" dirty="0" smtClean="0">
                <a:hlinkClick r:id="rId3" tooltip="Північна Америка"/>
              </a:rPr>
              <a:t> </a:t>
            </a:r>
            <a:r>
              <a:rPr lang="ru-RU" u="sng" dirty="0" err="1" smtClean="0">
                <a:hlinkClick r:id="rId3" tooltip="Північна Америка"/>
              </a:rPr>
              <a:t>Америці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складається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50 </a:t>
            </a:r>
            <a:r>
              <a:rPr lang="ru-RU" u="sng" dirty="0" err="1" smtClean="0">
                <a:hlinkClick r:id="rId4" tooltip="Штат"/>
              </a:rPr>
              <a:t>штатів</a:t>
            </a:r>
            <a:r>
              <a:rPr lang="ru-RU" dirty="0" smtClean="0"/>
              <a:t>: </a:t>
            </a:r>
            <a:r>
              <a:rPr lang="ru-RU" u="sng" dirty="0" smtClean="0">
                <a:hlinkClick r:id="rId5" tooltip="Аляска"/>
              </a:rPr>
              <a:t>Аляски</a:t>
            </a:r>
            <a:r>
              <a:rPr lang="ru-RU" dirty="0" smtClean="0"/>
              <a:t>, </a:t>
            </a:r>
            <a:r>
              <a:rPr lang="ru-RU" u="sng" dirty="0" err="1" smtClean="0">
                <a:hlinkClick r:id="rId6" tooltip="Гаваї"/>
              </a:rPr>
              <a:t>Гаваїв</a:t>
            </a:r>
            <a:r>
              <a:rPr lang="ru-RU" dirty="0" smtClean="0"/>
              <a:t>, 48 </a:t>
            </a:r>
            <a:r>
              <a:rPr lang="ru-RU" dirty="0" err="1" smtClean="0"/>
              <a:t>штатів</a:t>
            </a:r>
            <a:r>
              <a:rPr lang="ru-RU" dirty="0" smtClean="0"/>
              <a:t> на </a:t>
            </a:r>
            <a:r>
              <a:rPr lang="ru-RU" dirty="0" err="1" smtClean="0"/>
              <a:t>території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 </a:t>
            </a:r>
            <a:r>
              <a:rPr lang="ru-RU" u="sng" dirty="0" err="1" smtClean="0">
                <a:hlinkClick r:id="rId7" tooltip="Атлантичний океан"/>
              </a:rPr>
              <a:t>Атлантичним</a:t>
            </a:r>
            <a:r>
              <a:rPr lang="ru-RU" dirty="0" smtClean="0"/>
              <a:t> </a:t>
            </a:r>
            <a:r>
              <a:rPr lang="ru-RU" dirty="0" err="1" smtClean="0"/>
              <a:t>і</a:t>
            </a:r>
            <a:r>
              <a:rPr lang="ru-RU" u="sng" dirty="0" err="1" smtClean="0">
                <a:hlinkClick r:id="rId8" tooltip="Тихий океан"/>
              </a:rPr>
              <a:t>Тихим</a:t>
            </a:r>
            <a:r>
              <a:rPr lang="ru-RU" dirty="0" smtClean="0"/>
              <a:t> океанами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 </a:t>
            </a:r>
            <a:r>
              <a:rPr lang="ru-RU" u="sng" dirty="0" smtClean="0">
                <a:hlinkClick r:id="rId9" tooltip="Канада"/>
              </a:rPr>
              <a:t>Канадою</a:t>
            </a:r>
            <a:r>
              <a:rPr lang="ru-RU" dirty="0" smtClean="0"/>
              <a:t> </a:t>
            </a:r>
            <a:r>
              <a:rPr lang="ru-RU" dirty="0" err="1" smtClean="0"/>
              <a:t>і</a:t>
            </a:r>
            <a:r>
              <a:rPr lang="ru-RU" dirty="0" smtClean="0"/>
              <a:t> </a:t>
            </a:r>
            <a:r>
              <a:rPr lang="ru-RU" u="sng" dirty="0" smtClean="0">
                <a:hlinkClick r:id="rId10" tooltip="Мексика"/>
              </a:rPr>
              <a:t>Мексикою</a:t>
            </a:r>
            <a:r>
              <a:rPr lang="ru-RU" dirty="0" smtClean="0"/>
              <a:t> та федерального (столичного) округу </a:t>
            </a:r>
            <a:r>
              <a:rPr lang="ru-RU" u="sng" dirty="0" err="1" smtClean="0">
                <a:hlinkClick r:id="rId11" tooltip="Колумбія (федеральний округ)"/>
              </a:rPr>
              <a:t>Колумбія</a:t>
            </a:r>
            <a:r>
              <a:rPr lang="ru-RU" dirty="0" smtClean="0"/>
              <a:t>. </a:t>
            </a:r>
            <a:r>
              <a:rPr lang="ru-RU" dirty="0" err="1" smtClean="0"/>
              <a:t>Окрім</a:t>
            </a:r>
            <a:r>
              <a:rPr lang="ru-RU" dirty="0" smtClean="0"/>
              <a:t> того, </a:t>
            </a:r>
            <a:r>
              <a:rPr lang="ru-RU" u="sng" dirty="0" smtClean="0">
                <a:hlinkClick r:id="rId12" tooltip="США"/>
              </a:rPr>
              <a:t>США</a:t>
            </a:r>
            <a:r>
              <a:rPr lang="ru-RU" dirty="0" smtClean="0"/>
              <a:t> належать </a:t>
            </a:r>
            <a:r>
              <a:rPr lang="ru-RU" u="sng" dirty="0" err="1" smtClean="0">
                <a:hlinkClick r:id="rId13" tooltip="Віргінські острови"/>
              </a:rPr>
              <a:t>Віргінські</a:t>
            </a:r>
            <a:r>
              <a:rPr lang="ru-RU" u="sng" dirty="0" smtClean="0">
                <a:hlinkClick r:id="rId13" tooltip="Віргінські острови"/>
              </a:rPr>
              <a:t> </a:t>
            </a:r>
            <a:r>
              <a:rPr lang="ru-RU" u="sng" dirty="0" err="1" smtClean="0">
                <a:hlinkClick r:id="rId13" tooltip="Віргінські острови"/>
              </a:rPr>
              <a:t>острови</a:t>
            </a:r>
            <a:r>
              <a:rPr lang="ru-RU" dirty="0" smtClean="0"/>
              <a:t> у </a:t>
            </a:r>
            <a:r>
              <a:rPr lang="ru-RU" u="sng" dirty="0" err="1" smtClean="0">
                <a:hlinkClick r:id="rId14" tooltip="Вест-Індія"/>
              </a:rPr>
              <a:t>Вест-Індії</a:t>
            </a:r>
            <a:r>
              <a:rPr lang="ru-RU" dirty="0" err="1" smtClean="0"/>
              <a:t>,</a:t>
            </a:r>
            <a:r>
              <a:rPr lang="ru-RU" u="sng" dirty="0" err="1" smtClean="0">
                <a:hlinkClick r:id="rId15" tooltip="Східне Самоа"/>
              </a:rPr>
              <a:t>Східне</a:t>
            </a:r>
            <a:r>
              <a:rPr lang="ru-RU" u="sng" dirty="0" smtClean="0">
                <a:hlinkClick r:id="rId15" tooltip="Східне Самоа"/>
              </a:rPr>
              <a:t> Самоа</a:t>
            </a:r>
            <a:r>
              <a:rPr lang="ru-RU" dirty="0" smtClean="0"/>
              <a:t>, </a:t>
            </a:r>
            <a:r>
              <a:rPr lang="ru-RU" u="sng" dirty="0" smtClean="0">
                <a:hlinkClick r:id="rId16" tooltip="Гуам"/>
              </a:rPr>
              <a:t>Гуам</a:t>
            </a:r>
            <a:r>
              <a:rPr lang="ru-RU" dirty="0" smtClean="0"/>
              <a:t> та </a:t>
            </a:r>
            <a:r>
              <a:rPr lang="ru-RU" dirty="0" err="1" smtClean="0"/>
              <a:t>інші</a:t>
            </a:r>
            <a:r>
              <a:rPr lang="ru-RU" dirty="0" smtClean="0"/>
              <a:t> </a:t>
            </a:r>
            <a:r>
              <a:rPr lang="ru-RU" dirty="0" err="1" smtClean="0"/>
              <a:t>острови</a:t>
            </a:r>
            <a:r>
              <a:rPr lang="ru-RU" dirty="0" smtClean="0"/>
              <a:t> в </a:t>
            </a:r>
            <a:r>
              <a:rPr lang="ru-RU" u="sng" dirty="0" err="1" smtClean="0">
                <a:hlinkClick r:id="rId17" tooltip="Океанія"/>
              </a:rPr>
              <a:t>Океанії</a:t>
            </a:r>
            <a:r>
              <a:rPr lang="ru-RU" dirty="0" smtClean="0"/>
              <a:t>. </a:t>
            </a:r>
            <a:r>
              <a:rPr lang="ru-RU" dirty="0" err="1" smtClean="0"/>
              <a:t>Столиця</a:t>
            </a:r>
            <a:r>
              <a:rPr lang="ru-RU" dirty="0" smtClean="0"/>
              <a:t> — </a:t>
            </a:r>
            <a:r>
              <a:rPr lang="ru-RU" dirty="0" err="1" smtClean="0"/>
              <a:t>місто</a:t>
            </a:r>
            <a:r>
              <a:rPr lang="ru-RU" dirty="0" smtClean="0"/>
              <a:t> </a:t>
            </a:r>
            <a:r>
              <a:rPr lang="ru-RU" u="sng" dirty="0" smtClean="0">
                <a:hlinkClick r:id="rId18" tooltip="Вашингтон"/>
              </a:rPr>
              <a:t>Вашингтон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Picture 2" descr="C:\Users\Admin\Desktop\ur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0"/>
            <a:ext cx="5076056" cy="2428361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2286000"/>
            <a:ext cx="8229600" cy="4572000"/>
          </a:xfrm>
        </p:spPr>
        <p:txBody>
          <a:bodyPr/>
          <a:lstStyle/>
          <a:p>
            <a:r>
              <a:rPr lang="ru-RU" dirty="0" smtClean="0"/>
              <a:t>Число </a:t>
            </a:r>
            <a:r>
              <a:rPr lang="ru-RU" dirty="0" err="1" smtClean="0"/>
              <a:t>вишів</a:t>
            </a:r>
            <a:r>
              <a:rPr lang="ru-RU" dirty="0" smtClean="0"/>
              <a:t> у США </a:t>
            </a:r>
            <a:r>
              <a:rPr lang="ru-RU" dirty="0" err="1" smtClean="0"/>
              <a:t>перевищує</a:t>
            </a:r>
            <a:r>
              <a:rPr lang="ru-RU" dirty="0" smtClean="0"/>
              <a:t> 4 </a:t>
            </a:r>
            <a:r>
              <a:rPr lang="ru-RU" dirty="0" err="1" smtClean="0"/>
              <a:t>тисячі</a:t>
            </a:r>
            <a:r>
              <a:rPr lang="ru-RU" dirty="0" smtClean="0"/>
              <a:t>, </a:t>
            </a:r>
            <a:r>
              <a:rPr lang="ru-RU" dirty="0" err="1" smtClean="0"/>
              <a:t>з</a:t>
            </a:r>
            <a:r>
              <a:rPr lang="ru-RU" dirty="0" smtClean="0"/>
              <a:t> них 2 533 — </a:t>
            </a:r>
            <a:r>
              <a:rPr lang="ru-RU" dirty="0" err="1" smtClean="0"/>
              <a:t>чотирирічні</a:t>
            </a:r>
            <a:r>
              <a:rPr lang="ru-RU" dirty="0" smtClean="0"/>
              <a:t> </a:t>
            </a:r>
            <a:r>
              <a:rPr lang="ru-RU" dirty="0" err="1" smtClean="0"/>
              <a:t>коледжі</a:t>
            </a:r>
            <a:r>
              <a:rPr lang="ru-RU" dirty="0" smtClean="0"/>
              <a:t>, 1 683 — </a:t>
            </a:r>
            <a:r>
              <a:rPr lang="ru-RU" dirty="0" err="1" smtClean="0"/>
              <a:t>дворічні</a:t>
            </a:r>
            <a:r>
              <a:rPr lang="ru-RU" dirty="0" smtClean="0"/>
              <a:t> </a:t>
            </a:r>
            <a:r>
              <a:rPr lang="ru-RU" dirty="0" err="1" smtClean="0"/>
              <a:t>коледжі</a:t>
            </a:r>
            <a:r>
              <a:rPr lang="ru-RU" dirty="0" smtClean="0"/>
              <a:t>. 57% </a:t>
            </a:r>
            <a:r>
              <a:rPr lang="ru-RU" dirty="0" err="1" smtClean="0"/>
              <a:t>вищих</a:t>
            </a:r>
            <a:r>
              <a:rPr lang="ru-RU" dirty="0" smtClean="0"/>
              <a:t> </a:t>
            </a:r>
            <a:r>
              <a:rPr lang="ru-RU" dirty="0" err="1" smtClean="0"/>
              <a:t>навчальних</a:t>
            </a:r>
            <a:r>
              <a:rPr lang="ru-RU" dirty="0" smtClean="0"/>
              <a:t> </a:t>
            </a:r>
            <a:r>
              <a:rPr lang="ru-RU" dirty="0" err="1" smtClean="0"/>
              <a:t>закладів</a:t>
            </a:r>
            <a:r>
              <a:rPr lang="ru-RU" dirty="0" smtClean="0"/>
              <a:t> </a:t>
            </a:r>
            <a:r>
              <a:rPr lang="ru-RU" dirty="0" err="1" smtClean="0"/>
              <a:t>приватні</a:t>
            </a:r>
            <a:r>
              <a:rPr lang="ru-RU" dirty="0" smtClean="0"/>
              <a:t>. Число </a:t>
            </a:r>
            <a:r>
              <a:rPr lang="ru-RU" dirty="0" err="1" smtClean="0"/>
              <a:t>шкіл</a:t>
            </a:r>
            <a:r>
              <a:rPr lang="ru-RU" dirty="0" smtClean="0"/>
              <a:t> — 117 </a:t>
            </a:r>
            <a:r>
              <a:rPr lang="ru-RU" dirty="0" err="1" smtClean="0"/>
              <a:t>тисяч</a:t>
            </a:r>
            <a:r>
              <a:rPr lang="ru-RU" dirty="0" smtClean="0"/>
              <a:t>, </a:t>
            </a:r>
            <a:r>
              <a:rPr lang="ru-RU" dirty="0" err="1" smtClean="0"/>
              <a:t>з</a:t>
            </a:r>
            <a:r>
              <a:rPr lang="ru-RU" dirty="0" smtClean="0"/>
              <a:t> них 89,5 тис. (76%) — </a:t>
            </a:r>
            <a:r>
              <a:rPr lang="ru-RU" dirty="0" err="1" smtClean="0"/>
              <a:t>державні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27,4 тис. — </a:t>
            </a:r>
            <a:r>
              <a:rPr lang="ru-RU" dirty="0" err="1" smtClean="0"/>
              <a:t>приватні</a:t>
            </a:r>
            <a:r>
              <a:rPr lang="ru-RU" dirty="0" smtClean="0"/>
              <a:t>. </a:t>
            </a:r>
            <a:r>
              <a:rPr lang="ru-RU" dirty="0" err="1" smtClean="0"/>
              <a:t>Вже</a:t>
            </a:r>
            <a:r>
              <a:rPr lang="ru-RU" dirty="0" smtClean="0"/>
              <a:t> 2003 року 93% </a:t>
            </a:r>
            <a:r>
              <a:rPr lang="ru-RU" dirty="0" err="1" smtClean="0"/>
              <a:t>шкіл</a:t>
            </a:r>
            <a:r>
              <a:rPr lang="ru-RU" dirty="0" smtClean="0"/>
              <a:t> у США </a:t>
            </a:r>
            <a:r>
              <a:rPr lang="ru-RU" dirty="0" err="1" smtClean="0"/>
              <a:t>мали</a:t>
            </a:r>
            <a:r>
              <a:rPr lang="ru-RU" dirty="0" smtClean="0"/>
              <a:t> </a:t>
            </a:r>
            <a:r>
              <a:rPr lang="ru-RU" dirty="0" err="1" smtClean="0"/>
              <a:t>постійний</a:t>
            </a:r>
            <a:r>
              <a:rPr lang="ru-RU" dirty="0" smtClean="0"/>
              <a:t> доступ в мережу </a:t>
            </a:r>
            <a:r>
              <a:rPr lang="ru-RU" u="sng" dirty="0" err="1" smtClean="0">
                <a:hlinkClick r:id="rId3" tooltip="Інтернет"/>
              </a:rPr>
              <a:t>Інтернет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9" name="Picture 3" descr="C:\Users\Admin\Desktop\ur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11960" y="0"/>
            <a:ext cx="4032448" cy="2683412"/>
          </a:xfrm>
          <a:prstGeom prst="rect">
            <a:avLst/>
          </a:prstGeom>
          <a:noFill/>
        </p:spPr>
      </p:pic>
      <p:pic>
        <p:nvPicPr>
          <p:cNvPr id="34818" name="Picture 2" descr="C:\Users\Admin\Desktop\ur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3707904" cy="275196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2708920"/>
            <a:ext cx="8229600" cy="4572000"/>
          </a:xfrm>
        </p:spPr>
        <p:txBody>
          <a:bodyPr/>
          <a:lstStyle/>
          <a:p>
            <a:r>
              <a:rPr lang="ru-RU" u="sng" dirty="0" smtClean="0">
                <a:hlinkClick r:id="rId4" tooltip="2006"/>
              </a:rPr>
              <a:t>2006</a:t>
            </a:r>
            <a:r>
              <a:rPr lang="ru-RU" dirty="0" smtClean="0"/>
              <a:t> року в США </a:t>
            </a:r>
            <a:r>
              <a:rPr lang="ru-RU" dirty="0" err="1" smtClean="0"/>
              <a:t>налічувалося</a:t>
            </a:r>
            <a:r>
              <a:rPr lang="ru-RU" dirty="0" smtClean="0"/>
              <a:t> 17,7 млн. </a:t>
            </a:r>
            <a:r>
              <a:rPr lang="ru-RU" dirty="0" err="1" smtClean="0"/>
              <a:t>студентів</a:t>
            </a:r>
            <a:r>
              <a:rPr lang="ru-RU" dirty="0" smtClean="0"/>
              <a:t>: 13,4 млн. </a:t>
            </a:r>
            <a:r>
              <a:rPr lang="ru-RU" dirty="0" err="1" smtClean="0"/>
              <a:t>навчалися</a:t>
            </a:r>
            <a:r>
              <a:rPr lang="ru-RU" dirty="0" smtClean="0"/>
              <a:t> в </a:t>
            </a:r>
            <a:r>
              <a:rPr lang="ru-RU" dirty="0" err="1" smtClean="0"/>
              <a:t>державних</a:t>
            </a:r>
            <a:r>
              <a:rPr lang="ru-RU" dirty="0" smtClean="0"/>
              <a:t> вузах (75%) </a:t>
            </a:r>
            <a:r>
              <a:rPr lang="ru-RU" dirty="0" err="1" smtClean="0"/>
              <a:t>і</a:t>
            </a:r>
            <a:r>
              <a:rPr lang="ru-RU" dirty="0" smtClean="0"/>
              <a:t> 4,3 млн. — у </a:t>
            </a:r>
            <a:r>
              <a:rPr lang="ru-RU" dirty="0" err="1" smtClean="0"/>
              <a:t>приватних</a:t>
            </a:r>
            <a:r>
              <a:rPr lang="ru-RU" dirty="0" smtClean="0"/>
              <a:t> (25%). </a:t>
            </a:r>
            <a:r>
              <a:rPr lang="ru-RU" dirty="0" err="1" smtClean="0"/>
              <a:t>Школярів</a:t>
            </a:r>
            <a:r>
              <a:rPr lang="ru-RU" dirty="0" smtClean="0"/>
              <a:t> </a:t>
            </a:r>
            <a:r>
              <a:rPr lang="ru-RU" dirty="0" err="1" smtClean="0"/>
              <a:t>налічувалося</a:t>
            </a:r>
            <a:r>
              <a:rPr lang="ru-RU" dirty="0" smtClean="0"/>
              <a:t> 55,4 млн. </a:t>
            </a:r>
            <a:r>
              <a:rPr lang="ru-RU" dirty="0" err="1" smtClean="0"/>
              <a:t>школярів</a:t>
            </a:r>
            <a:r>
              <a:rPr lang="ru-RU" dirty="0" smtClean="0"/>
              <a:t>: 48,9 млн. </a:t>
            </a:r>
            <a:r>
              <a:rPr lang="ru-RU" dirty="0" err="1" smtClean="0"/>
              <a:t>навчалися</a:t>
            </a:r>
            <a:r>
              <a:rPr lang="ru-RU" dirty="0" smtClean="0"/>
              <a:t> у </a:t>
            </a:r>
            <a:r>
              <a:rPr lang="ru-RU" dirty="0" err="1" smtClean="0"/>
              <a:t>державних</a:t>
            </a:r>
            <a:r>
              <a:rPr lang="ru-RU" dirty="0" smtClean="0"/>
              <a:t> школах (88%)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близько</a:t>
            </a:r>
            <a:r>
              <a:rPr lang="ru-RU" dirty="0" smtClean="0"/>
              <a:t> 6,5 млн. — у </a:t>
            </a:r>
            <a:r>
              <a:rPr lang="ru-RU" dirty="0" err="1" smtClean="0"/>
              <a:t>приватних</a:t>
            </a:r>
            <a:r>
              <a:rPr lang="ru-RU" dirty="0" smtClean="0"/>
              <a:t> школах (12%).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u="sng" dirty="0" err="1" smtClean="0"/>
              <a:t>Гарвардський</a:t>
            </a:r>
            <a:r>
              <a:rPr lang="ru-RU" u="sng" dirty="0" smtClean="0"/>
              <a:t> </a:t>
            </a:r>
            <a:r>
              <a:rPr lang="ru-RU" u="sng" dirty="0" err="1" smtClean="0"/>
              <a:t>університет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1506" name="Picture 2" descr="C:\Users\Admin\Desktop\еореое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484784"/>
            <a:ext cx="5430298" cy="3384376"/>
          </a:xfrm>
          <a:prstGeom prst="rect">
            <a:avLst/>
          </a:prstGeom>
          <a:noFill/>
        </p:spPr>
      </p:pic>
      <p:pic>
        <p:nvPicPr>
          <p:cNvPr id="21507" name="Picture 3" descr="C:\Users\Admin\Desktop\ur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48065" y="3212976"/>
            <a:ext cx="3995936" cy="364502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u="sng" dirty="0" err="1" smtClean="0"/>
              <a:t>Дартмутський</a:t>
            </a:r>
            <a:r>
              <a:rPr lang="ru-RU" u="sng" dirty="0" smtClean="0"/>
              <a:t> </a:t>
            </a:r>
            <a:r>
              <a:rPr lang="ru-RU" u="sng" dirty="0" err="1" smtClean="0"/>
              <a:t>коледж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2530" name="Picture 2" descr="C:\Users\Admin\Desktop\ur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1700808"/>
            <a:ext cx="7200800" cy="468829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C:\Users\Admin\Desktop\ur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87824" y="4430858"/>
            <a:ext cx="3240360" cy="2427142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 smtClean="0"/>
              <a:t>Охорона</a:t>
            </a:r>
            <a:r>
              <a:rPr lang="ru-RU" b="1" dirty="0" smtClean="0"/>
              <a:t> </a:t>
            </a:r>
            <a:r>
              <a:rPr lang="ru-RU" b="1" dirty="0" err="1" smtClean="0"/>
              <a:t>здоров'я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196752"/>
            <a:ext cx="8280920" cy="3744416"/>
          </a:xfrm>
        </p:spPr>
        <p:txBody>
          <a:bodyPr>
            <a:normAutofit fontScale="85000" lnSpcReduction="10000"/>
          </a:bodyPr>
          <a:lstStyle/>
          <a:p>
            <a:r>
              <a:rPr lang="ru-RU" dirty="0" err="1" smtClean="0"/>
              <a:t>Очікувана</a:t>
            </a:r>
            <a:r>
              <a:rPr lang="ru-RU" dirty="0" smtClean="0"/>
              <a:t> </a:t>
            </a:r>
            <a:r>
              <a:rPr lang="ru-RU" u="sng" dirty="0" err="1" smtClean="0">
                <a:hlinkClick r:id="rId3" tooltip="Середня тривалість життя"/>
              </a:rPr>
              <a:t>тривалість</a:t>
            </a:r>
            <a:r>
              <a:rPr lang="ru-RU" u="sng" dirty="0" smtClean="0">
                <a:hlinkClick r:id="rId3" tooltip="Середня тривалість життя"/>
              </a:rPr>
              <a:t> </a:t>
            </a:r>
            <a:r>
              <a:rPr lang="ru-RU" u="sng" dirty="0" err="1" smtClean="0">
                <a:hlinkClick r:id="rId3" tooltip="Середня тривалість життя"/>
              </a:rPr>
              <a:t>життя</a:t>
            </a:r>
            <a:r>
              <a:rPr lang="ru-RU" dirty="0" smtClean="0"/>
              <a:t> при </a:t>
            </a:r>
            <a:r>
              <a:rPr lang="ru-RU" dirty="0" err="1" smtClean="0"/>
              <a:t>народженні</a:t>
            </a:r>
            <a:r>
              <a:rPr lang="ru-RU" dirty="0" smtClean="0"/>
              <a:t> у </a:t>
            </a:r>
            <a:r>
              <a:rPr lang="ru-RU" dirty="0" err="1" smtClean="0"/>
              <a:t>Сполучених</a:t>
            </a:r>
            <a:r>
              <a:rPr lang="ru-RU" dirty="0" smtClean="0"/>
              <a:t> Штатах — 78.4 роки. За </a:t>
            </a:r>
            <a:r>
              <a:rPr lang="ru-RU" dirty="0" err="1" smtClean="0"/>
              <a:t>цим</a:t>
            </a:r>
            <a:r>
              <a:rPr lang="ru-RU" dirty="0" smtClean="0"/>
              <a:t> </a:t>
            </a:r>
            <a:r>
              <a:rPr lang="ru-RU" dirty="0" err="1" smtClean="0"/>
              <a:t>показником</a:t>
            </a:r>
            <a:r>
              <a:rPr lang="ru-RU" dirty="0" smtClean="0"/>
              <a:t> </a:t>
            </a:r>
            <a:r>
              <a:rPr lang="ru-RU" dirty="0" err="1" smtClean="0"/>
              <a:t>країна</a:t>
            </a:r>
            <a:r>
              <a:rPr lang="ru-RU" dirty="0" smtClean="0"/>
              <a:t> </a:t>
            </a:r>
            <a:r>
              <a:rPr lang="ru-RU" dirty="0" err="1" smtClean="0"/>
              <a:t>посідає</a:t>
            </a:r>
            <a:r>
              <a:rPr lang="ru-RU" dirty="0" smtClean="0"/>
              <a:t> 50-те </a:t>
            </a:r>
            <a:r>
              <a:rPr lang="ru-RU" dirty="0" err="1" smtClean="0"/>
              <a:t>місце</a:t>
            </a:r>
            <a:r>
              <a:rPr lang="ru-RU" dirty="0" smtClean="0"/>
              <a:t> у </a:t>
            </a:r>
            <a:r>
              <a:rPr lang="ru-RU" dirty="0" err="1" smtClean="0"/>
              <a:t>світі</a:t>
            </a:r>
            <a:r>
              <a:rPr lang="ru-RU" u="sng" baseline="30000" dirty="0" smtClean="0">
                <a:hlinkClick r:id="rId4"/>
              </a:rPr>
              <a:t>[49]</a:t>
            </a:r>
            <a:r>
              <a:rPr lang="ru-RU" dirty="0" smtClean="0"/>
              <a:t>. </a:t>
            </a:r>
            <a:r>
              <a:rPr lang="ru-RU" dirty="0" err="1" smtClean="0"/>
              <a:t>Поширеність</a:t>
            </a:r>
            <a:r>
              <a:rPr lang="ru-RU" u="sng" dirty="0" err="1" smtClean="0">
                <a:hlinkClick r:id="rId5" tooltip="Ожиріння"/>
              </a:rPr>
              <a:t>ожиріння</a:t>
            </a:r>
            <a:r>
              <a:rPr lang="ru-RU" dirty="0" smtClean="0"/>
              <a:t> та </a:t>
            </a:r>
            <a:r>
              <a:rPr lang="ru-RU" dirty="0" err="1" smtClean="0"/>
              <a:t>розвиток</a:t>
            </a:r>
            <a:r>
              <a:rPr lang="ru-RU" dirty="0" smtClean="0"/>
              <a:t> </a:t>
            </a:r>
            <a:r>
              <a:rPr lang="ru-RU" dirty="0" err="1" smtClean="0"/>
              <a:t>охорони</a:t>
            </a:r>
            <a:r>
              <a:rPr lang="ru-RU" dirty="0" smtClean="0"/>
              <a:t> </a:t>
            </a:r>
            <a:r>
              <a:rPr lang="ru-RU" dirty="0" err="1" smtClean="0"/>
              <a:t>здоров'я</a:t>
            </a:r>
            <a:r>
              <a:rPr lang="ru-RU" dirty="0" smtClean="0"/>
              <a:t> у </a:t>
            </a:r>
            <a:r>
              <a:rPr lang="ru-RU" dirty="0" err="1" smtClean="0"/>
              <a:t>інших</a:t>
            </a:r>
            <a:r>
              <a:rPr lang="ru-RU" dirty="0" smtClean="0"/>
              <a:t> державах </a:t>
            </a:r>
            <a:r>
              <a:rPr lang="ru-RU" dirty="0" err="1" smtClean="0"/>
              <a:t>спричинило</a:t>
            </a:r>
            <a:r>
              <a:rPr lang="ru-RU" dirty="0" smtClean="0"/>
              <a:t> </a:t>
            </a:r>
            <a:r>
              <a:rPr lang="ru-RU" dirty="0" err="1" smtClean="0"/>
              <a:t>пониження</a:t>
            </a:r>
            <a:r>
              <a:rPr lang="ru-RU" dirty="0" smtClean="0"/>
              <a:t> рейтингу </a:t>
            </a:r>
            <a:r>
              <a:rPr lang="ru-RU" dirty="0" err="1" smtClean="0"/>
              <a:t>з</a:t>
            </a:r>
            <a:r>
              <a:rPr lang="ru-RU" dirty="0" smtClean="0"/>
              <a:t> 11-ого </a:t>
            </a:r>
            <a:r>
              <a:rPr lang="ru-RU" dirty="0" err="1" smtClean="0"/>
              <a:t>місця</a:t>
            </a:r>
            <a:r>
              <a:rPr lang="ru-RU" dirty="0" smtClean="0"/>
              <a:t> у </a:t>
            </a:r>
            <a:r>
              <a:rPr lang="ru-RU" u="sng" dirty="0" smtClean="0">
                <a:hlinkClick r:id="rId6" tooltip="1987"/>
              </a:rPr>
              <a:t>1987</a:t>
            </a:r>
            <a:r>
              <a:rPr lang="ru-RU" dirty="0" smtClean="0"/>
              <a:t> </a:t>
            </a:r>
            <a:r>
              <a:rPr lang="ru-RU" dirty="0" err="1" smtClean="0"/>
              <a:t>році</a:t>
            </a:r>
            <a:r>
              <a:rPr lang="ru-RU" u="sng" baseline="30000" dirty="0" smtClean="0">
                <a:hlinkClick r:id="rId4"/>
              </a:rPr>
              <a:t>[50]</a:t>
            </a:r>
            <a:r>
              <a:rPr lang="ru-RU" dirty="0" smtClean="0"/>
              <a:t>. </a:t>
            </a:r>
            <a:r>
              <a:rPr lang="ru-RU" dirty="0" err="1" smtClean="0"/>
              <a:t>Приблизно</a:t>
            </a:r>
            <a:r>
              <a:rPr lang="ru-RU" dirty="0" smtClean="0"/>
              <a:t> </a:t>
            </a:r>
            <a:r>
              <a:rPr lang="ru-RU" dirty="0" err="1" smtClean="0"/>
              <a:t>третина</a:t>
            </a:r>
            <a:r>
              <a:rPr lang="ru-RU" dirty="0" smtClean="0"/>
              <a:t> </a:t>
            </a:r>
            <a:r>
              <a:rPr lang="ru-RU" dirty="0" err="1" smtClean="0"/>
              <a:t>дорослих</a:t>
            </a:r>
            <a:r>
              <a:rPr lang="ru-RU" dirty="0" smtClean="0"/>
              <a:t> </a:t>
            </a:r>
            <a:r>
              <a:rPr lang="ru-RU" dirty="0" err="1" smtClean="0"/>
              <a:t>американців</a:t>
            </a:r>
            <a:r>
              <a:rPr lang="ru-RU" dirty="0" smtClean="0"/>
              <a:t> </a:t>
            </a:r>
            <a:r>
              <a:rPr lang="ru-RU" dirty="0" err="1" smtClean="0"/>
              <a:t>страждають</a:t>
            </a:r>
            <a:r>
              <a:rPr lang="ru-RU" dirty="0" smtClean="0"/>
              <a:t> на </a:t>
            </a:r>
            <a:r>
              <a:rPr lang="ru-RU" dirty="0" err="1" smtClean="0"/>
              <a:t>ожиріння</a:t>
            </a:r>
            <a:r>
              <a:rPr lang="ru-RU" dirty="0" smtClean="0"/>
              <a:t>, </a:t>
            </a:r>
            <a:r>
              <a:rPr lang="ru-RU" dirty="0" err="1" smtClean="0"/>
              <a:t>ще</a:t>
            </a:r>
            <a:r>
              <a:rPr lang="ru-RU" dirty="0" smtClean="0"/>
              <a:t> </a:t>
            </a:r>
            <a:r>
              <a:rPr lang="ru-RU" dirty="0" err="1" smtClean="0"/>
              <a:t>третина</a:t>
            </a:r>
            <a:r>
              <a:rPr lang="ru-RU" dirty="0" smtClean="0"/>
              <a:t> </a:t>
            </a:r>
            <a:r>
              <a:rPr lang="ru-RU" dirty="0" err="1" smtClean="0"/>
              <a:t>мають</a:t>
            </a:r>
            <a:r>
              <a:rPr lang="ru-RU" dirty="0" smtClean="0"/>
              <a:t> </a:t>
            </a:r>
            <a:r>
              <a:rPr lang="ru-RU" dirty="0" err="1" smtClean="0"/>
              <a:t>надмірну</a:t>
            </a:r>
            <a:r>
              <a:rPr lang="ru-RU" dirty="0" smtClean="0"/>
              <a:t> вагу</a:t>
            </a:r>
            <a:r>
              <a:rPr lang="ru-RU" u="sng" baseline="30000" dirty="0" smtClean="0">
                <a:hlinkClick r:id="rId4"/>
              </a:rPr>
              <a:t>[51]</a:t>
            </a:r>
            <a:r>
              <a:rPr lang="ru-RU" dirty="0" smtClean="0"/>
              <a:t>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9" name="Picture 3" descr="C:\Users\Admin\Desktop\ur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44208" y="3233770"/>
            <a:ext cx="2411760" cy="362423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404664"/>
            <a:ext cx="8229600" cy="4572000"/>
          </a:xfrm>
        </p:spPr>
        <p:txBody>
          <a:bodyPr/>
          <a:lstStyle/>
          <a:p>
            <a:r>
              <a:rPr lang="ru-RU" dirty="0" err="1" smtClean="0"/>
              <a:t>Показник</a:t>
            </a:r>
            <a:r>
              <a:rPr lang="ru-RU" dirty="0" smtClean="0"/>
              <a:t> </a:t>
            </a:r>
            <a:r>
              <a:rPr lang="ru-RU" dirty="0" err="1" smtClean="0"/>
              <a:t>ожиріння</a:t>
            </a:r>
            <a:r>
              <a:rPr lang="ru-RU" dirty="0" smtClean="0"/>
              <a:t>, </a:t>
            </a:r>
            <a:r>
              <a:rPr lang="ru-RU" dirty="0" err="1" smtClean="0"/>
              <a:t>який</a:t>
            </a:r>
            <a:r>
              <a:rPr lang="ru-RU" dirty="0" smtClean="0"/>
              <a:t> уже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найвищим</a:t>
            </a:r>
            <a:r>
              <a:rPr lang="ru-RU" dirty="0" smtClean="0"/>
              <a:t> </a:t>
            </a:r>
            <a:r>
              <a:rPr lang="ru-RU" dirty="0" err="1" smtClean="0"/>
              <a:t>серед</a:t>
            </a:r>
            <a:r>
              <a:rPr lang="ru-RU" dirty="0" smtClean="0"/>
              <a:t> у </a:t>
            </a:r>
            <a:r>
              <a:rPr lang="ru-RU" dirty="0" err="1" smtClean="0"/>
              <a:t>всьому</a:t>
            </a:r>
            <a:r>
              <a:rPr lang="ru-RU" dirty="0" smtClean="0"/>
              <a:t> </a:t>
            </a:r>
            <a:r>
              <a:rPr lang="ru-RU" dirty="0" err="1" smtClean="0"/>
              <a:t>індустріалізованому</a:t>
            </a:r>
            <a:r>
              <a:rPr lang="ru-RU" dirty="0" smtClean="0"/>
              <a:t> </a:t>
            </a:r>
            <a:r>
              <a:rPr lang="ru-RU" dirty="0" err="1" smtClean="0"/>
              <a:t>світі</a:t>
            </a:r>
            <a:r>
              <a:rPr lang="ru-RU" dirty="0" smtClean="0"/>
              <a:t>, за </a:t>
            </a:r>
            <a:r>
              <a:rPr lang="ru-RU" dirty="0" err="1" smtClean="0"/>
              <a:t>останню</a:t>
            </a:r>
            <a:r>
              <a:rPr lang="ru-RU" dirty="0" smtClean="0"/>
              <a:t> </a:t>
            </a:r>
            <a:r>
              <a:rPr lang="ru-RU" dirty="0" err="1" smtClean="0"/>
              <a:t>чверть</a:t>
            </a:r>
            <a:r>
              <a:rPr lang="ru-RU" dirty="0" smtClean="0"/>
              <a:t> </a:t>
            </a:r>
            <a:r>
              <a:rPr lang="ru-RU" dirty="0" err="1" smtClean="0"/>
              <a:t>століття</a:t>
            </a:r>
            <a:r>
              <a:rPr lang="ru-RU" dirty="0" smtClean="0"/>
              <a:t> </a:t>
            </a:r>
            <a:r>
              <a:rPr lang="ru-RU" dirty="0" err="1" smtClean="0"/>
              <a:t>подвоївся</a:t>
            </a:r>
            <a:r>
              <a:rPr lang="ru-RU" u="sng" baseline="30000" dirty="0" smtClean="0">
                <a:hlinkClick r:id="rId3"/>
              </a:rPr>
              <a:t>[52]</a:t>
            </a:r>
            <a:r>
              <a:rPr lang="ru-RU" dirty="0" smtClean="0"/>
              <a:t>, а </a:t>
            </a:r>
            <a:r>
              <a:rPr lang="ru-RU" dirty="0" err="1" smtClean="0"/>
              <a:t>пов'язаний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ожирінням</a:t>
            </a:r>
            <a:r>
              <a:rPr lang="ru-RU" dirty="0" smtClean="0"/>
              <a:t> </a:t>
            </a:r>
            <a:r>
              <a:rPr lang="ru-RU" dirty="0" err="1" smtClean="0"/>
              <a:t>цукровий</a:t>
            </a:r>
            <a:r>
              <a:rPr lang="ru-RU" dirty="0" smtClean="0"/>
              <a:t> </a:t>
            </a:r>
            <a:r>
              <a:rPr lang="ru-RU" dirty="0" err="1" smtClean="0"/>
              <a:t>діабет</a:t>
            </a:r>
            <a:r>
              <a:rPr lang="ru-RU" dirty="0" smtClean="0"/>
              <a:t> 2-ого типу </a:t>
            </a:r>
            <a:r>
              <a:rPr lang="ru-RU" dirty="0" err="1" smtClean="0"/>
              <a:t>експертами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охорони</a:t>
            </a:r>
            <a:r>
              <a:rPr lang="ru-RU" dirty="0" smtClean="0"/>
              <a:t> </a:t>
            </a:r>
            <a:r>
              <a:rPr lang="ru-RU" dirty="0" err="1" smtClean="0"/>
              <a:t>здоров'я</a:t>
            </a:r>
            <a:r>
              <a:rPr lang="ru-RU" dirty="0" smtClean="0"/>
              <a:t> </a:t>
            </a:r>
            <a:r>
              <a:rPr lang="ru-RU" dirty="0" err="1" smtClean="0"/>
              <a:t>визнаний</a:t>
            </a:r>
            <a:r>
              <a:rPr lang="ru-RU" dirty="0" smtClean="0"/>
              <a:t> </a:t>
            </a:r>
            <a:r>
              <a:rPr lang="ru-RU" dirty="0" err="1" smtClean="0"/>
              <a:t>епідемічним</a:t>
            </a:r>
            <a:endParaRPr lang="ru-RU" dirty="0"/>
          </a:p>
        </p:txBody>
      </p:sp>
      <p:pic>
        <p:nvPicPr>
          <p:cNvPr id="24578" name="Picture 2" descr="C:\Users\Admin\Desktop\url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7544" y="4221088"/>
            <a:ext cx="3888432" cy="249970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073274"/>
          </a:xfrm>
        </p:spPr>
        <p:txBody>
          <a:bodyPr>
            <a:normAutofit fontScale="90000"/>
          </a:bodyPr>
          <a:lstStyle/>
          <a:p>
            <a:r>
              <a:rPr lang="ru-RU" b="1" dirty="0" err="1" smtClean="0"/>
              <a:t>Динаміка</a:t>
            </a:r>
            <a:r>
              <a:rPr lang="ru-RU" b="1" dirty="0" smtClean="0"/>
              <a:t> росту </a:t>
            </a:r>
            <a:r>
              <a:rPr lang="ru-RU" b="1" dirty="0" err="1" smtClean="0"/>
              <a:t>населення</a:t>
            </a:r>
            <a:r>
              <a:rPr lang="ru-RU" b="1" dirty="0" smtClean="0"/>
              <a:t> США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714544"/>
          </a:xfrm>
        </p:spPr>
        <p:txBody>
          <a:bodyPr>
            <a:normAutofit fontScale="92500" lnSpcReduction="20000"/>
          </a:bodyPr>
          <a:lstStyle/>
          <a:p>
            <a:r>
              <a:rPr lang="ru-RU" sz="2400" b="1" dirty="0" err="1" smtClean="0"/>
              <a:t>Рік</a:t>
            </a:r>
            <a:r>
              <a:rPr lang="ru-RU" sz="2400" dirty="0" smtClean="0"/>
              <a:t>          </a:t>
            </a:r>
            <a:r>
              <a:rPr lang="ru-RU" sz="2400" b="1" dirty="0" err="1" smtClean="0"/>
              <a:t>Населення</a:t>
            </a:r>
            <a:r>
              <a:rPr lang="ru-RU" sz="2400" dirty="0" smtClean="0"/>
              <a:t>, млн. </a:t>
            </a:r>
            <a:r>
              <a:rPr lang="ru-RU" sz="2400" dirty="0" err="1" smtClean="0"/>
              <a:t>осіб</a:t>
            </a:r>
            <a:endParaRPr lang="ru-RU" sz="2400" dirty="0" smtClean="0"/>
          </a:p>
          <a:p>
            <a:endParaRPr lang="ru-RU" sz="2800" u="sng" dirty="0" smtClean="0">
              <a:hlinkClick r:id="rId2" tooltip="Перепис населення США (1790)"/>
            </a:endParaRPr>
          </a:p>
          <a:p>
            <a:r>
              <a:rPr lang="ru-RU" sz="2800" u="sng" dirty="0" smtClean="0">
                <a:hlinkClick r:id="rId2" tooltip="Перепис населення США (1790)"/>
              </a:rPr>
              <a:t>1790</a:t>
            </a:r>
            <a:r>
              <a:rPr lang="ru-RU" sz="2800" dirty="0" smtClean="0"/>
              <a:t>        3,9</a:t>
            </a:r>
          </a:p>
          <a:p>
            <a:r>
              <a:rPr lang="ru-RU" sz="2800" u="sng" dirty="0" smtClean="0">
                <a:hlinkClick r:id="rId3" tooltip="Перепис населення США (1860) (ще не написана)"/>
              </a:rPr>
              <a:t>1860</a:t>
            </a:r>
            <a:r>
              <a:rPr lang="ru-RU" sz="2800" dirty="0" smtClean="0"/>
              <a:t>        31,4</a:t>
            </a:r>
          </a:p>
          <a:p>
            <a:r>
              <a:rPr lang="ru-RU" sz="2800" u="sng" dirty="0" smtClean="0">
                <a:hlinkClick r:id="rId4" tooltip="Перепис населення США (1900) (ще не написана)"/>
              </a:rPr>
              <a:t>1900</a:t>
            </a:r>
            <a:r>
              <a:rPr lang="ru-RU" sz="2800" dirty="0" smtClean="0"/>
              <a:t>        76,2</a:t>
            </a:r>
          </a:p>
          <a:p>
            <a:r>
              <a:rPr lang="ru-RU" sz="2800" u="sng" dirty="0" smtClean="0">
                <a:hlinkClick r:id="rId5" tooltip="1971"/>
              </a:rPr>
              <a:t>1971</a:t>
            </a:r>
            <a:r>
              <a:rPr lang="ru-RU" sz="2800" dirty="0" smtClean="0"/>
              <a:t>        216,8</a:t>
            </a:r>
          </a:p>
          <a:p>
            <a:r>
              <a:rPr lang="ru-RU" sz="2800" u="sng" dirty="0" smtClean="0">
                <a:hlinkClick r:id="rId6" tooltip="1983"/>
              </a:rPr>
              <a:t>1983</a:t>
            </a:r>
            <a:r>
              <a:rPr lang="ru-RU" sz="2800" dirty="0" smtClean="0"/>
              <a:t>        234,2</a:t>
            </a:r>
          </a:p>
          <a:p>
            <a:r>
              <a:rPr lang="ru-RU" sz="2800" u="sng" dirty="0" smtClean="0">
                <a:hlinkClick r:id="rId7" tooltip="Перепис населення США (2000) (ще не написана)"/>
              </a:rPr>
              <a:t>2000</a:t>
            </a:r>
            <a:r>
              <a:rPr lang="ru-RU" sz="2800" dirty="0" smtClean="0"/>
              <a:t>        275,6</a:t>
            </a:r>
          </a:p>
          <a:p>
            <a:r>
              <a:rPr lang="ru-RU" sz="2800" u="sng" dirty="0" smtClean="0">
                <a:hlinkClick r:id="rId8" tooltip="2007"/>
              </a:rPr>
              <a:t>2007</a:t>
            </a:r>
            <a:r>
              <a:rPr lang="ru-RU" sz="2800" dirty="0" smtClean="0"/>
              <a:t>        303,3</a:t>
            </a:r>
          </a:p>
          <a:p>
            <a:r>
              <a:rPr lang="ru-RU" sz="2800" u="sng" dirty="0" smtClean="0">
                <a:hlinkClick r:id="rId9" tooltip="2008"/>
              </a:rPr>
              <a:t>2008</a:t>
            </a:r>
            <a:r>
              <a:rPr lang="ru-RU" sz="2800" dirty="0" smtClean="0"/>
              <a:t>        305,1</a:t>
            </a:r>
          </a:p>
          <a:p>
            <a:r>
              <a:rPr lang="ru-RU" u="sng" dirty="0" smtClean="0">
                <a:hlinkClick r:id="rId10" tooltip="Перепис населення США (2010) (ще не написана)"/>
              </a:rPr>
              <a:t>2010</a:t>
            </a:r>
            <a:r>
              <a:rPr lang="ru-RU" u="sng" dirty="0" smtClean="0"/>
              <a:t>       309,1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28674" name="Picture 2" descr="C:\Users\Admin\Desktop\еенн5.jpg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4788024" y="2420888"/>
            <a:ext cx="3870430" cy="309634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 descr="C:\Users\Admin\Desktop\ререре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27984" y="260648"/>
            <a:ext cx="4104456" cy="2430271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Населення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2762672"/>
            <a:ext cx="8136904" cy="4095328"/>
          </a:xfrm>
        </p:spPr>
        <p:txBody>
          <a:bodyPr>
            <a:normAutofit fontScale="92500"/>
          </a:bodyPr>
          <a:lstStyle/>
          <a:p>
            <a:r>
              <a:rPr lang="ru-RU" dirty="0" smtClean="0"/>
              <a:t>За </a:t>
            </a:r>
            <a:r>
              <a:rPr lang="ru-RU" dirty="0" err="1" smtClean="0"/>
              <a:t>кількістю</a:t>
            </a:r>
            <a:r>
              <a:rPr lang="ru-RU" dirty="0" smtClean="0"/>
              <a:t> </a:t>
            </a:r>
            <a:r>
              <a:rPr lang="ru-RU" dirty="0" err="1" smtClean="0"/>
              <a:t>населення</a:t>
            </a:r>
            <a:r>
              <a:rPr lang="ru-RU" dirty="0" smtClean="0"/>
              <a:t> США </a:t>
            </a:r>
            <a:r>
              <a:rPr lang="ru-RU" dirty="0" err="1" smtClean="0"/>
              <a:t>посідає</a:t>
            </a:r>
            <a:r>
              <a:rPr lang="ru-RU" dirty="0" smtClean="0"/>
              <a:t> </a:t>
            </a:r>
            <a:r>
              <a:rPr lang="ru-RU" dirty="0" err="1" smtClean="0"/>
              <a:t>третє</a:t>
            </a:r>
            <a:r>
              <a:rPr lang="ru-RU" dirty="0" smtClean="0"/>
              <a:t> </a:t>
            </a:r>
            <a:r>
              <a:rPr lang="ru-RU" dirty="0" err="1" smtClean="0"/>
              <a:t>місце</a:t>
            </a:r>
            <a:r>
              <a:rPr lang="ru-RU" dirty="0" smtClean="0"/>
              <a:t> у </a:t>
            </a:r>
            <a:r>
              <a:rPr lang="ru-RU" dirty="0" err="1" smtClean="0"/>
              <a:t>світі</a:t>
            </a:r>
            <a:r>
              <a:rPr lang="ru-RU" dirty="0" smtClean="0"/>
              <a:t>. </a:t>
            </a:r>
            <a:r>
              <a:rPr lang="ru-RU" dirty="0" err="1" smtClean="0"/>
              <a:t>Середня</a:t>
            </a:r>
            <a:r>
              <a:rPr lang="ru-RU" dirty="0" smtClean="0"/>
              <a:t> </a:t>
            </a:r>
            <a:r>
              <a:rPr lang="ru-RU" u="sng" dirty="0" smtClean="0">
                <a:hlinkClick r:id="rId3" tooltip="Густота населення"/>
              </a:rPr>
              <a:t>густота </a:t>
            </a:r>
            <a:r>
              <a:rPr lang="ru-RU" u="sng" dirty="0" err="1" smtClean="0">
                <a:hlinkClick r:id="rId3" tooltip="Густота населення"/>
              </a:rPr>
              <a:t>населення</a:t>
            </a:r>
            <a:r>
              <a:rPr lang="ru-RU" dirty="0" smtClean="0"/>
              <a:t> — 32 </a:t>
            </a:r>
            <a:r>
              <a:rPr lang="ru-RU" dirty="0" err="1" smtClean="0"/>
              <a:t>осіб</a:t>
            </a:r>
            <a:r>
              <a:rPr lang="ru-RU" dirty="0" smtClean="0"/>
              <a:t> на 1 км². </a:t>
            </a:r>
            <a:r>
              <a:rPr lang="ru-RU" dirty="0" err="1" smtClean="0"/>
              <a:t>Найгустіше</a:t>
            </a:r>
            <a:r>
              <a:rPr lang="ru-RU" dirty="0" smtClean="0"/>
              <a:t> </a:t>
            </a:r>
            <a:r>
              <a:rPr lang="ru-RU" dirty="0" err="1" smtClean="0"/>
              <a:t>заселені</a:t>
            </a:r>
            <a:r>
              <a:rPr lang="ru-RU" dirty="0" smtClean="0"/>
              <a:t> </a:t>
            </a:r>
            <a:r>
              <a:rPr lang="ru-RU" dirty="0" err="1" smtClean="0"/>
              <a:t>штати</a:t>
            </a:r>
            <a:r>
              <a:rPr lang="ru-RU" dirty="0" smtClean="0"/>
              <a:t>: </a:t>
            </a:r>
            <a:r>
              <a:rPr lang="ru-RU" u="sng" dirty="0" err="1" smtClean="0">
                <a:hlinkClick r:id="rId4" tooltip="Каліфорнія"/>
              </a:rPr>
              <a:t>Каліфорнія</a:t>
            </a:r>
            <a:r>
              <a:rPr lang="ru-RU" dirty="0" smtClean="0"/>
              <a:t>, </a:t>
            </a:r>
            <a:r>
              <a:rPr lang="ru-RU" u="sng" dirty="0" smtClean="0">
                <a:hlinkClick r:id="rId5" tooltip="Нью-Йорк (штат)"/>
              </a:rPr>
              <a:t>Нью-Йорк</a:t>
            </a:r>
            <a:r>
              <a:rPr lang="ru-RU" dirty="0" smtClean="0"/>
              <a:t>, </a:t>
            </a:r>
            <a:r>
              <a:rPr lang="ru-RU" u="sng" dirty="0" smtClean="0">
                <a:hlinkClick r:id="rId6" tooltip="Техас"/>
              </a:rPr>
              <a:t>Техас</a:t>
            </a:r>
            <a:r>
              <a:rPr lang="ru-RU" dirty="0" smtClean="0"/>
              <a:t>, </a:t>
            </a:r>
            <a:r>
              <a:rPr lang="ru-RU" u="sng" dirty="0" smtClean="0">
                <a:hlinkClick r:id="rId7" tooltip="Флорида"/>
              </a:rPr>
              <a:t>Флорида</a:t>
            </a:r>
            <a:r>
              <a:rPr lang="ru-RU" dirty="0" smtClean="0"/>
              <a:t>. Через </a:t>
            </a:r>
            <a:r>
              <a:rPr lang="ru-RU" dirty="0" err="1" smtClean="0"/>
              <a:t>великі</a:t>
            </a:r>
            <a:r>
              <a:rPr lang="ru-RU" dirty="0" smtClean="0"/>
              <a:t> </a:t>
            </a:r>
            <a:r>
              <a:rPr lang="ru-RU" dirty="0" err="1" smtClean="0"/>
              <a:t>розміри</a:t>
            </a:r>
            <a:r>
              <a:rPr lang="ru-RU" dirty="0" smtClean="0"/>
              <a:t> </a:t>
            </a:r>
            <a:r>
              <a:rPr lang="ru-RU" dirty="0" err="1" smtClean="0"/>
              <a:t>території</a:t>
            </a:r>
            <a:r>
              <a:rPr lang="ru-RU" dirty="0" smtClean="0"/>
              <a:t> </a:t>
            </a:r>
            <a:r>
              <a:rPr lang="ru-RU" dirty="0" err="1" smtClean="0"/>
              <a:t>середній</a:t>
            </a:r>
            <a:r>
              <a:rPr lang="ru-RU" dirty="0" smtClean="0"/>
              <a:t> </a:t>
            </a:r>
            <a:r>
              <a:rPr lang="ru-RU" dirty="0" err="1" smtClean="0"/>
              <a:t>приріст</a:t>
            </a:r>
            <a:r>
              <a:rPr lang="ru-RU" dirty="0" smtClean="0"/>
              <a:t> </a:t>
            </a:r>
            <a:r>
              <a:rPr lang="ru-RU" dirty="0" err="1" smtClean="0"/>
              <a:t>населення</a:t>
            </a:r>
            <a:r>
              <a:rPr lang="ru-RU" dirty="0" smtClean="0"/>
              <a:t> в </a:t>
            </a:r>
            <a:r>
              <a:rPr lang="ru-RU" dirty="0" err="1" smtClean="0"/>
              <a:t>різних</a:t>
            </a:r>
            <a:r>
              <a:rPr lang="ru-RU" dirty="0" smtClean="0"/>
              <a:t> </a:t>
            </a:r>
            <a:r>
              <a:rPr lang="ru-RU" dirty="0" err="1" smtClean="0"/>
              <a:t>регіонах</a:t>
            </a:r>
            <a:r>
              <a:rPr lang="ru-RU" dirty="0" smtClean="0"/>
              <a:t> </a:t>
            </a:r>
            <a:r>
              <a:rPr lang="ru-RU" dirty="0" err="1" smtClean="0"/>
              <a:t>істотно</a:t>
            </a:r>
            <a:r>
              <a:rPr lang="ru-RU" dirty="0" smtClean="0"/>
              <a:t> </a:t>
            </a:r>
            <a:r>
              <a:rPr lang="ru-RU" dirty="0" err="1" smtClean="0"/>
              <a:t>різниться</a:t>
            </a:r>
            <a:r>
              <a:rPr lang="ru-RU" dirty="0" smtClean="0"/>
              <a:t>. В </a:t>
            </a:r>
            <a:r>
              <a:rPr lang="ru-RU" dirty="0" err="1" smtClean="0"/>
              <a:t>середньому</a:t>
            </a:r>
            <a:r>
              <a:rPr lang="ru-RU" dirty="0" smtClean="0"/>
              <a:t> </a:t>
            </a:r>
            <a:r>
              <a:rPr lang="ru-RU" dirty="0" err="1" smtClean="0"/>
              <a:t>він</a:t>
            </a:r>
            <a:r>
              <a:rPr lang="ru-RU" dirty="0" smtClean="0"/>
              <a:t> становить 1%.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3" name="Picture 3" descr="C:\Users\Admin\Desktop\3е3463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41544" y="4149081"/>
            <a:ext cx="2602456" cy="270892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332656"/>
            <a:ext cx="8229600" cy="4572000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На </a:t>
            </a:r>
            <a:r>
              <a:rPr lang="ru-RU" dirty="0" err="1" smtClean="0"/>
              <a:t>приріст</a:t>
            </a:r>
            <a:r>
              <a:rPr lang="ru-RU" dirty="0" smtClean="0"/>
              <a:t> </a:t>
            </a:r>
            <a:r>
              <a:rPr lang="ru-RU" dirty="0" err="1" smtClean="0"/>
              <a:t>населення</a:t>
            </a:r>
            <a:r>
              <a:rPr lang="ru-RU" dirty="0" smtClean="0"/>
              <a:t> </a:t>
            </a:r>
            <a:r>
              <a:rPr lang="ru-RU" dirty="0" err="1" smtClean="0"/>
              <a:t>впливає</a:t>
            </a:r>
            <a:r>
              <a:rPr lang="ru-RU" dirty="0" smtClean="0"/>
              <a:t> </a:t>
            </a:r>
            <a:r>
              <a:rPr lang="ru-RU" dirty="0" err="1" smtClean="0"/>
              <a:t>зовнішня</a:t>
            </a:r>
            <a:r>
              <a:rPr lang="ru-RU" dirty="0" smtClean="0"/>
              <a:t> </a:t>
            </a:r>
            <a:r>
              <a:rPr lang="ru-RU" u="sng" dirty="0" err="1" smtClean="0">
                <a:hlinkClick r:id="rId3" tooltip="Міграція населення"/>
              </a:rPr>
              <a:t>міграція</a:t>
            </a:r>
            <a:r>
              <a:rPr lang="ru-RU" dirty="0" smtClean="0"/>
              <a:t>, яка </a:t>
            </a:r>
            <a:r>
              <a:rPr lang="ru-RU" dirty="0" err="1" smtClean="0"/>
              <a:t>розглядається</a:t>
            </a:r>
            <a:r>
              <a:rPr lang="ru-RU" dirty="0" smtClean="0"/>
              <a:t> державою позитивно. </a:t>
            </a:r>
            <a:r>
              <a:rPr lang="ru-RU" dirty="0" err="1" smtClean="0"/>
              <a:t>Щорічно</a:t>
            </a:r>
            <a:r>
              <a:rPr lang="ru-RU" dirty="0" smtClean="0"/>
              <a:t> в </a:t>
            </a:r>
            <a:r>
              <a:rPr lang="ru-RU" dirty="0" err="1" smtClean="0"/>
              <a:t>країну</a:t>
            </a:r>
            <a:r>
              <a:rPr lang="ru-RU" dirty="0" smtClean="0"/>
              <a:t> </a:t>
            </a:r>
            <a:r>
              <a:rPr lang="ru-RU" dirty="0" err="1" smtClean="0"/>
              <a:t>в'їжджають</a:t>
            </a:r>
            <a:r>
              <a:rPr lang="ru-RU" dirty="0" smtClean="0"/>
              <a:t> до 800 тис. </a:t>
            </a:r>
            <a:r>
              <a:rPr lang="ru-RU" dirty="0" err="1" smtClean="0"/>
              <a:t>осіб</a:t>
            </a:r>
            <a:r>
              <a:rPr lang="ru-RU" dirty="0" smtClean="0"/>
              <a:t>. </a:t>
            </a:r>
            <a:r>
              <a:rPr lang="ru-RU" dirty="0" err="1" smtClean="0"/>
              <a:t>Серед</a:t>
            </a:r>
            <a:r>
              <a:rPr lang="ru-RU" dirty="0" smtClean="0"/>
              <a:t> них </a:t>
            </a:r>
            <a:r>
              <a:rPr lang="ru-RU" dirty="0" err="1" smtClean="0"/>
              <a:t>виділяють</a:t>
            </a:r>
            <a:r>
              <a:rPr lang="ru-RU" dirty="0" smtClean="0"/>
              <a:t> </a:t>
            </a:r>
            <a:r>
              <a:rPr lang="ru-RU" dirty="0" err="1" smtClean="0"/>
              <a:t>такі</a:t>
            </a:r>
            <a:r>
              <a:rPr lang="ru-RU" dirty="0" smtClean="0"/>
              <a:t> </a:t>
            </a:r>
            <a:r>
              <a:rPr lang="ru-RU" dirty="0" err="1" smtClean="0"/>
              <a:t>групи</a:t>
            </a:r>
            <a:r>
              <a:rPr lang="ru-RU" dirty="0" smtClean="0"/>
              <a:t>: </a:t>
            </a:r>
            <a:r>
              <a:rPr lang="ru-RU" dirty="0" err="1" smtClean="0"/>
              <a:t>спеціалісти</a:t>
            </a:r>
            <a:r>
              <a:rPr lang="ru-RU" dirty="0" smtClean="0"/>
              <a:t> </a:t>
            </a:r>
            <a:r>
              <a:rPr lang="ru-RU" dirty="0" err="1" smtClean="0"/>
              <a:t>вищої</a:t>
            </a:r>
            <a:r>
              <a:rPr lang="ru-RU" dirty="0" smtClean="0"/>
              <a:t> </a:t>
            </a:r>
            <a:r>
              <a:rPr lang="ru-RU" dirty="0" err="1" smtClean="0"/>
              <a:t>кваліфікації</a:t>
            </a:r>
            <a:r>
              <a:rPr lang="ru-RU" dirty="0" smtClean="0"/>
              <a:t>, </a:t>
            </a:r>
            <a:r>
              <a:rPr lang="ru-RU" dirty="0" err="1" smtClean="0"/>
              <a:t>некваліфікована</a:t>
            </a:r>
            <a:r>
              <a:rPr lang="ru-RU" dirty="0" smtClean="0"/>
              <a:t> </a:t>
            </a:r>
            <a:r>
              <a:rPr lang="ru-RU" dirty="0" err="1" smtClean="0"/>
              <a:t>робоча</a:t>
            </a:r>
            <a:r>
              <a:rPr lang="ru-RU" dirty="0" smtClean="0"/>
              <a:t> сила, </a:t>
            </a:r>
            <a:r>
              <a:rPr lang="ru-RU" dirty="0" err="1" smtClean="0"/>
              <a:t>політичні</a:t>
            </a:r>
            <a:r>
              <a:rPr lang="ru-RU" dirty="0" smtClean="0"/>
              <a:t> </a:t>
            </a:r>
            <a:r>
              <a:rPr lang="ru-RU" dirty="0" err="1" smtClean="0"/>
              <a:t>іммігранти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нелегальні</a:t>
            </a:r>
            <a:r>
              <a:rPr lang="ru-RU" dirty="0" smtClean="0"/>
              <a:t> (</a:t>
            </a:r>
            <a:r>
              <a:rPr lang="ru-RU" dirty="0" err="1" smtClean="0"/>
              <a:t>небажані</a:t>
            </a:r>
            <a:r>
              <a:rPr lang="ru-RU" dirty="0" smtClean="0"/>
              <a:t>). Для США характерною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міграція</a:t>
            </a:r>
            <a:r>
              <a:rPr lang="ru-RU" dirty="0" smtClean="0"/>
              <a:t> по </a:t>
            </a:r>
            <a:r>
              <a:rPr lang="ru-RU" dirty="0" err="1" smtClean="0"/>
              <a:t>країні</a:t>
            </a:r>
            <a:r>
              <a:rPr lang="ru-RU" dirty="0" smtClean="0"/>
              <a:t> </a:t>
            </a:r>
            <a:r>
              <a:rPr lang="ru-RU" dirty="0" err="1" smtClean="0"/>
              <a:t>населення</a:t>
            </a:r>
            <a:r>
              <a:rPr lang="ru-RU" dirty="0" smtClean="0"/>
              <a:t>, яке </a:t>
            </a:r>
            <a:r>
              <a:rPr lang="ru-RU" dirty="0" err="1" smtClean="0"/>
              <a:t>працює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  <p:pic>
        <p:nvPicPr>
          <p:cNvPr id="30722" name="Picture 2" descr="C:\Users\Admin\Desktop\2008-12-11-249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483768" y="4414693"/>
            <a:ext cx="3399383" cy="244330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0"/>
            <a:ext cx="8229600" cy="4572000"/>
          </a:xfrm>
        </p:spPr>
        <p:txBody>
          <a:bodyPr/>
          <a:lstStyle/>
          <a:p>
            <a:r>
              <a:rPr lang="ru-RU" dirty="0" smtClean="0"/>
              <a:t>У США </a:t>
            </a:r>
            <a:r>
              <a:rPr lang="ru-RU" dirty="0" err="1" smtClean="0"/>
              <a:t>значний</a:t>
            </a:r>
            <a:r>
              <a:rPr lang="ru-RU" dirty="0" smtClean="0"/>
              <a:t> </a:t>
            </a:r>
            <a:r>
              <a:rPr lang="ru-RU" dirty="0" err="1" smtClean="0"/>
              <a:t>рівень</a:t>
            </a:r>
            <a:r>
              <a:rPr lang="ru-RU" dirty="0" smtClean="0"/>
              <a:t> </a:t>
            </a:r>
            <a:r>
              <a:rPr lang="ru-RU" u="sng" dirty="0" err="1" smtClean="0">
                <a:hlinkClick r:id="rId2" tooltip="Урбанізація"/>
              </a:rPr>
              <a:t>урбанізації</a:t>
            </a:r>
            <a:r>
              <a:rPr lang="ru-RU" dirty="0" smtClean="0"/>
              <a:t>: 75% </a:t>
            </a:r>
            <a:r>
              <a:rPr lang="ru-RU" dirty="0" err="1" smtClean="0"/>
              <a:t>населення</a:t>
            </a:r>
            <a:r>
              <a:rPr lang="ru-RU" dirty="0" smtClean="0"/>
              <a:t> — </a:t>
            </a:r>
            <a:r>
              <a:rPr lang="ru-RU" dirty="0" err="1" smtClean="0"/>
              <a:t>жителі</a:t>
            </a:r>
            <a:r>
              <a:rPr lang="ru-RU" dirty="0" smtClean="0"/>
              <a:t> </a:t>
            </a:r>
            <a:r>
              <a:rPr lang="ru-RU" dirty="0" err="1" smtClean="0"/>
              <a:t>міст</a:t>
            </a:r>
            <a:r>
              <a:rPr lang="ru-RU" dirty="0" smtClean="0"/>
              <a:t>. </a:t>
            </a:r>
            <a:r>
              <a:rPr lang="ru-RU" dirty="0" err="1" smtClean="0"/>
              <a:t>Найбільші</a:t>
            </a:r>
            <a:r>
              <a:rPr lang="ru-RU" dirty="0" smtClean="0"/>
              <a:t> </a:t>
            </a:r>
            <a:r>
              <a:rPr lang="ru-RU" dirty="0" err="1" smtClean="0"/>
              <a:t>міські</a:t>
            </a:r>
            <a:r>
              <a:rPr lang="ru-RU" dirty="0" smtClean="0"/>
              <a:t> </a:t>
            </a:r>
            <a:r>
              <a:rPr lang="ru-RU" dirty="0" err="1" smtClean="0"/>
              <a:t>агломерації</a:t>
            </a:r>
            <a:r>
              <a:rPr lang="ru-RU" dirty="0" smtClean="0"/>
              <a:t>: </a:t>
            </a:r>
            <a:r>
              <a:rPr lang="ru-RU" u="sng" dirty="0" smtClean="0">
                <a:hlinkClick r:id="rId3" tooltip="Нью-Йорк"/>
              </a:rPr>
              <a:t>Нью-Йорк</a:t>
            </a:r>
            <a:r>
              <a:rPr lang="ru-RU" dirty="0" smtClean="0"/>
              <a:t> (20 </a:t>
            </a:r>
            <a:r>
              <a:rPr lang="ru-RU" dirty="0" err="1" smtClean="0"/>
              <a:t>млн</a:t>
            </a:r>
            <a:r>
              <a:rPr lang="ru-RU" dirty="0" smtClean="0"/>
              <a:t> </a:t>
            </a:r>
            <a:r>
              <a:rPr lang="ru-RU" dirty="0" err="1" smtClean="0"/>
              <a:t>осіб</a:t>
            </a:r>
            <a:r>
              <a:rPr lang="ru-RU" dirty="0" smtClean="0"/>
              <a:t>), </a:t>
            </a:r>
            <a:r>
              <a:rPr lang="ru-RU" u="sng" dirty="0" smtClean="0">
                <a:hlinkClick r:id="rId4" tooltip="Лос-Анджелес"/>
              </a:rPr>
              <a:t>Лос-Анджелес</a:t>
            </a:r>
            <a:r>
              <a:rPr lang="ru-RU" dirty="0" smtClean="0"/>
              <a:t> (16 </a:t>
            </a:r>
            <a:r>
              <a:rPr lang="ru-RU" dirty="0" err="1" smtClean="0"/>
              <a:t>млн</a:t>
            </a:r>
            <a:r>
              <a:rPr lang="ru-RU" dirty="0" smtClean="0"/>
              <a:t> </a:t>
            </a:r>
            <a:r>
              <a:rPr lang="ru-RU" dirty="0" err="1" smtClean="0"/>
              <a:t>осіб</a:t>
            </a:r>
            <a:r>
              <a:rPr lang="ru-RU" dirty="0" smtClean="0"/>
              <a:t>),</a:t>
            </a:r>
            <a:r>
              <a:rPr lang="ru-RU" u="sng" dirty="0" smtClean="0">
                <a:hlinkClick r:id="rId5" tooltip="Чикаго"/>
              </a:rPr>
              <a:t>Чикаго</a:t>
            </a:r>
            <a:r>
              <a:rPr lang="ru-RU" dirty="0" smtClean="0"/>
              <a:t> (9 </a:t>
            </a:r>
            <a:r>
              <a:rPr lang="ru-RU" dirty="0" err="1" smtClean="0"/>
              <a:t>млн</a:t>
            </a:r>
            <a:r>
              <a:rPr lang="ru-RU" dirty="0" smtClean="0"/>
              <a:t> </a:t>
            </a:r>
            <a:r>
              <a:rPr lang="ru-RU" dirty="0" err="1" smtClean="0"/>
              <a:t>осіб</a:t>
            </a:r>
            <a:r>
              <a:rPr lang="ru-RU" dirty="0" smtClean="0"/>
              <a:t>), </a:t>
            </a:r>
            <a:r>
              <a:rPr lang="ru-RU" u="sng" dirty="0" smtClean="0">
                <a:hlinkClick r:id="rId6" tooltip="Сан-Франциско"/>
              </a:rPr>
              <a:t>Сан-Франциско</a:t>
            </a:r>
            <a:r>
              <a:rPr lang="ru-RU" dirty="0" smtClean="0"/>
              <a:t> (6 </a:t>
            </a:r>
            <a:r>
              <a:rPr lang="ru-RU" dirty="0" err="1" smtClean="0"/>
              <a:t>млн</a:t>
            </a:r>
            <a:r>
              <a:rPr lang="ru-RU" dirty="0" smtClean="0"/>
              <a:t> </a:t>
            </a:r>
            <a:r>
              <a:rPr lang="ru-RU" dirty="0" err="1" smtClean="0"/>
              <a:t>осіб</a:t>
            </a:r>
            <a:r>
              <a:rPr lang="ru-RU" dirty="0" smtClean="0"/>
              <a:t>). </a:t>
            </a:r>
            <a:r>
              <a:rPr lang="ru-RU" dirty="0" err="1" smtClean="0"/>
              <a:t>Крім</a:t>
            </a:r>
            <a:r>
              <a:rPr lang="ru-RU" dirty="0" smtClean="0"/>
              <a:t> того, у </a:t>
            </a:r>
            <a:r>
              <a:rPr lang="ru-RU" dirty="0" err="1" smtClean="0"/>
              <a:t>країні</a:t>
            </a:r>
            <a:r>
              <a:rPr lang="ru-RU" dirty="0" smtClean="0"/>
              <a:t> </a:t>
            </a:r>
            <a:r>
              <a:rPr lang="ru-RU" dirty="0" err="1" smtClean="0"/>
              <a:t>близько</a:t>
            </a:r>
            <a:r>
              <a:rPr lang="ru-RU" dirty="0" smtClean="0"/>
              <a:t> 50 </a:t>
            </a:r>
            <a:r>
              <a:rPr lang="ru-RU" dirty="0" err="1" smtClean="0"/>
              <a:t>міст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населенням</a:t>
            </a:r>
            <a:r>
              <a:rPr lang="ru-RU" dirty="0" smtClean="0"/>
              <a:t> </a:t>
            </a:r>
            <a:r>
              <a:rPr lang="ru-RU" dirty="0" err="1" smtClean="0"/>
              <a:t>понад</a:t>
            </a:r>
            <a:r>
              <a:rPr lang="ru-RU" dirty="0" smtClean="0"/>
              <a:t> 1 </a:t>
            </a:r>
            <a:r>
              <a:rPr lang="ru-RU" dirty="0" err="1" smtClean="0"/>
              <a:t>млн</a:t>
            </a:r>
            <a:r>
              <a:rPr lang="ru-RU" dirty="0" smtClean="0"/>
              <a:t> </a:t>
            </a:r>
            <a:r>
              <a:rPr lang="ru-RU" dirty="0" err="1" smtClean="0"/>
              <a:t>осіб</a:t>
            </a:r>
            <a:r>
              <a:rPr lang="ru-RU" dirty="0" smtClean="0"/>
              <a:t>. </a:t>
            </a:r>
            <a:endParaRPr lang="ru-RU" dirty="0"/>
          </a:p>
        </p:txBody>
      </p:sp>
      <p:pic>
        <p:nvPicPr>
          <p:cNvPr id="31746" name="Picture 2" descr="C:\Users\Admin\Desktop\url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779912" y="3944820"/>
            <a:ext cx="4377729" cy="29131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C:\Users\Admin\Desktop\пврврвр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1124744"/>
            <a:ext cx="3168352" cy="2055454"/>
          </a:xfrm>
          <a:prstGeom prst="rect">
            <a:avLst/>
          </a:prstGeom>
          <a:noFill/>
        </p:spPr>
      </p:pic>
      <p:pic>
        <p:nvPicPr>
          <p:cNvPr id="3075" name="Picture 3" descr="C:\Users\Admin\Desktop\прварварав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4047" y="908720"/>
            <a:ext cx="3981525" cy="2592288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60648"/>
            <a:ext cx="8229600" cy="1399032"/>
          </a:xfrm>
        </p:spPr>
        <p:txBody>
          <a:bodyPr/>
          <a:lstStyle/>
          <a:p>
            <a:r>
              <a:rPr lang="ru-RU" b="1" dirty="0" err="1" smtClean="0"/>
              <a:t>Національні</a:t>
            </a:r>
            <a:r>
              <a:rPr lang="ru-RU" b="1" dirty="0" smtClean="0"/>
              <a:t> </a:t>
            </a:r>
            <a:r>
              <a:rPr lang="ru-RU" b="1" dirty="0" err="1" smtClean="0"/>
              <a:t>символи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3140968"/>
            <a:ext cx="6876256" cy="3717032"/>
          </a:xfrm>
        </p:spPr>
        <p:txBody>
          <a:bodyPr>
            <a:normAutofit fontScale="92500" lnSpcReduction="10000"/>
          </a:bodyPr>
          <a:lstStyle/>
          <a:p>
            <a:r>
              <a:rPr lang="ru-RU" dirty="0" err="1" smtClean="0">
                <a:hlinkClick r:id="rId4" tooltip="Державний прапор США"/>
              </a:rPr>
              <a:t>Державний</a:t>
            </a:r>
            <a:r>
              <a:rPr lang="ru-RU" dirty="0" smtClean="0">
                <a:hlinkClick r:id="rId4" tooltip="Державний прапор США"/>
              </a:rPr>
              <a:t> прапор США</a:t>
            </a:r>
            <a:r>
              <a:rPr lang="ru-RU" dirty="0" smtClean="0"/>
              <a:t> — полотнище,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складається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13 </a:t>
            </a:r>
            <a:r>
              <a:rPr lang="ru-RU" dirty="0" err="1" smtClean="0"/>
              <a:t>червоних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білих</a:t>
            </a:r>
            <a:r>
              <a:rPr lang="ru-RU" dirty="0" smtClean="0"/>
              <a:t> </a:t>
            </a:r>
            <a:r>
              <a:rPr lang="ru-RU" dirty="0" err="1" smtClean="0"/>
              <a:t>горизонтальних</a:t>
            </a:r>
            <a:r>
              <a:rPr lang="ru-RU" dirty="0" smtClean="0"/>
              <a:t> </a:t>
            </a:r>
            <a:r>
              <a:rPr lang="ru-RU" dirty="0" err="1" smtClean="0"/>
              <a:t>смуг</a:t>
            </a:r>
            <a:r>
              <a:rPr lang="ru-RU" dirty="0" smtClean="0"/>
              <a:t> (7 </a:t>
            </a:r>
            <a:r>
              <a:rPr lang="ru-RU" dirty="0" err="1" smtClean="0"/>
              <a:t>червоних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6 </a:t>
            </a:r>
            <a:r>
              <a:rPr lang="ru-RU" dirty="0" err="1" smtClean="0"/>
              <a:t>білих</a:t>
            </a:r>
            <a:r>
              <a:rPr lang="ru-RU" dirty="0" smtClean="0"/>
              <a:t>),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чергуються</a:t>
            </a:r>
            <a:r>
              <a:rPr lang="ru-RU" dirty="0" smtClean="0"/>
              <a:t>. У </a:t>
            </a:r>
            <a:r>
              <a:rPr lang="ru-RU" dirty="0" err="1" smtClean="0"/>
              <a:t>лівому</a:t>
            </a:r>
            <a:r>
              <a:rPr lang="ru-RU" dirty="0" smtClean="0"/>
              <a:t> </a:t>
            </a:r>
            <a:r>
              <a:rPr lang="ru-RU" dirty="0" err="1" smtClean="0"/>
              <a:t>верхньому</a:t>
            </a:r>
            <a:r>
              <a:rPr lang="ru-RU" dirty="0" smtClean="0"/>
              <a:t> </a:t>
            </a:r>
            <a:r>
              <a:rPr lang="ru-RU" dirty="0" err="1" smtClean="0"/>
              <a:t>куті</a:t>
            </a:r>
            <a:r>
              <a:rPr lang="ru-RU" dirty="0" smtClean="0"/>
              <a:t> прапора </a:t>
            </a:r>
            <a:r>
              <a:rPr lang="ru-RU" dirty="0" err="1" smtClean="0"/>
              <a:t>розташований</a:t>
            </a:r>
            <a:r>
              <a:rPr lang="ru-RU" dirty="0" smtClean="0"/>
              <a:t> </a:t>
            </a:r>
            <a:r>
              <a:rPr lang="ru-RU" dirty="0" err="1" smtClean="0"/>
              <a:t>синій</a:t>
            </a:r>
            <a:r>
              <a:rPr lang="ru-RU" dirty="0" smtClean="0"/>
              <a:t> </a:t>
            </a:r>
            <a:r>
              <a:rPr lang="ru-RU" dirty="0" err="1" smtClean="0"/>
              <a:t>прямокутник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білими</a:t>
            </a:r>
            <a:r>
              <a:rPr lang="ru-RU" dirty="0" smtClean="0"/>
              <a:t> </a:t>
            </a:r>
            <a:r>
              <a:rPr lang="ru-RU" dirty="0" err="1" smtClean="0"/>
              <a:t>п'ятикутними</a:t>
            </a:r>
            <a:r>
              <a:rPr lang="ru-RU" dirty="0" smtClean="0"/>
              <a:t> </a:t>
            </a:r>
            <a:r>
              <a:rPr lang="ru-RU" dirty="0" err="1" smtClean="0"/>
              <a:t>зірками</a:t>
            </a:r>
            <a:r>
              <a:rPr lang="ru-RU" dirty="0" smtClean="0"/>
              <a:t>, </a:t>
            </a:r>
            <a:r>
              <a:rPr lang="ru-RU" dirty="0" err="1" smtClean="0"/>
              <a:t>кількість</a:t>
            </a:r>
            <a:r>
              <a:rPr lang="ru-RU" dirty="0" smtClean="0"/>
              <a:t> </a:t>
            </a:r>
            <a:r>
              <a:rPr lang="ru-RU" dirty="0" err="1" smtClean="0"/>
              <a:t>яких</a:t>
            </a:r>
            <a:r>
              <a:rPr lang="ru-RU" dirty="0" smtClean="0"/>
              <a:t> </a:t>
            </a:r>
            <a:r>
              <a:rPr lang="ru-RU" dirty="0" err="1" smtClean="0"/>
              <a:t>дорівнює</a:t>
            </a:r>
            <a:r>
              <a:rPr lang="ru-RU" dirty="0" smtClean="0"/>
              <a:t> </a:t>
            </a:r>
            <a:r>
              <a:rPr lang="ru-RU" dirty="0" err="1" smtClean="0"/>
              <a:t>кількості</a:t>
            </a:r>
            <a:r>
              <a:rPr lang="ru-RU" dirty="0" smtClean="0"/>
              <a:t> </a:t>
            </a:r>
            <a:r>
              <a:rPr lang="ru-RU" dirty="0" err="1" smtClean="0"/>
              <a:t>штатів</a:t>
            </a:r>
            <a:r>
              <a:rPr lang="ru-RU" dirty="0" smtClean="0"/>
              <a:t> — 50.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Мови</a:t>
            </a:r>
            <a:r>
              <a:rPr lang="ru-RU" dirty="0" smtClean="0"/>
              <a:t> США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err="1" smtClean="0"/>
              <a:t>Згідно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цією</a:t>
            </a:r>
            <a:r>
              <a:rPr lang="ru-RU" dirty="0" smtClean="0"/>
              <a:t> </a:t>
            </a:r>
            <a:r>
              <a:rPr lang="ru-RU" dirty="0" err="1" smtClean="0"/>
              <a:t>доповіддю</a:t>
            </a:r>
            <a:r>
              <a:rPr lang="ru-RU" dirty="0" smtClean="0"/>
              <a:t>, </a:t>
            </a:r>
            <a:r>
              <a:rPr lang="ru-RU" dirty="0" err="1" smtClean="0"/>
              <a:t>найпоширеніша</a:t>
            </a:r>
            <a:r>
              <a:rPr lang="ru-RU" dirty="0" smtClean="0"/>
              <a:t> в </a:t>
            </a:r>
            <a:r>
              <a:rPr lang="ru-RU" u="sng" dirty="0" smtClean="0">
                <a:hlinkClick r:id="rId2" tooltip="США"/>
              </a:rPr>
              <a:t>США</a:t>
            </a:r>
            <a:r>
              <a:rPr lang="ru-RU" dirty="0" smtClean="0"/>
              <a:t> </a:t>
            </a:r>
            <a:r>
              <a:rPr lang="ru-RU" dirty="0" err="1" smtClean="0"/>
              <a:t>мова</a:t>
            </a:r>
            <a:r>
              <a:rPr lang="ru-RU" dirty="0" smtClean="0"/>
              <a:t> — </a:t>
            </a:r>
            <a:r>
              <a:rPr lang="ru-RU" u="sng" dirty="0" err="1" smtClean="0">
                <a:hlinkClick r:id="rId3" tooltip="Англійська мова"/>
              </a:rPr>
              <a:t>англійська</a:t>
            </a:r>
            <a:r>
              <a:rPr lang="ru-RU" dirty="0" smtClean="0"/>
              <a:t>. Нею </a:t>
            </a:r>
            <a:r>
              <a:rPr lang="ru-RU" dirty="0" err="1" smtClean="0"/>
              <a:t>спілкуються</a:t>
            </a:r>
            <a:r>
              <a:rPr lang="ru-RU" dirty="0" smtClean="0"/>
              <a:t> 215,4 </a:t>
            </a:r>
            <a:r>
              <a:rPr lang="ru-RU" dirty="0" err="1" smtClean="0"/>
              <a:t>млн</a:t>
            </a:r>
            <a:r>
              <a:rPr lang="ru-RU" dirty="0" smtClean="0"/>
              <a:t> </a:t>
            </a:r>
            <a:r>
              <a:rPr lang="ru-RU" dirty="0" err="1" smtClean="0"/>
              <a:t>осіб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293 млн.,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проживають</a:t>
            </a:r>
            <a:r>
              <a:rPr lang="ru-RU" dirty="0" smtClean="0"/>
              <a:t> у </a:t>
            </a:r>
            <a:r>
              <a:rPr lang="ru-RU" u="sng" dirty="0" smtClean="0">
                <a:hlinkClick r:id="rId2" tooltip="США"/>
              </a:rPr>
              <a:t>США</a:t>
            </a:r>
            <a:r>
              <a:rPr lang="ru-RU" dirty="0" smtClean="0"/>
              <a:t>. </a:t>
            </a:r>
            <a:r>
              <a:rPr lang="ru-RU" u="sng" dirty="0" err="1" smtClean="0">
                <a:hlinkClick r:id="rId3" tooltip="Англійська мова"/>
              </a:rPr>
              <a:t>Англійська</a:t>
            </a:r>
            <a:r>
              <a:rPr lang="ru-RU" u="sng" dirty="0" smtClean="0">
                <a:hlinkClick r:id="rId3" tooltip="Англійська мова"/>
              </a:rPr>
              <a:t> </a:t>
            </a:r>
            <a:r>
              <a:rPr lang="ru-RU" u="sng" dirty="0" err="1" smtClean="0">
                <a:hlinkClick r:id="rId3" tooltip="Англійська мова"/>
              </a:rPr>
              <a:t>мова</a:t>
            </a:r>
            <a:r>
              <a:rPr lang="ru-RU" dirty="0" smtClean="0"/>
              <a:t> не </a:t>
            </a:r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ru-RU" dirty="0" err="1" smtClean="0"/>
              <a:t>офіційного</a:t>
            </a:r>
            <a:r>
              <a:rPr lang="ru-RU" dirty="0" smtClean="0"/>
              <a:t> державного статусу на </a:t>
            </a:r>
            <a:r>
              <a:rPr lang="ru-RU" dirty="0" err="1" smtClean="0"/>
              <a:t>всій</a:t>
            </a:r>
            <a:r>
              <a:rPr lang="ru-RU" dirty="0" smtClean="0"/>
              <a:t> </a:t>
            </a:r>
            <a:r>
              <a:rPr lang="ru-RU" dirty="0" err="1" smtClean="0"/>
              <a:t>території</a:t>
            </a:r>
            <a:r>
              <a:rPr lang="ru-RU" dirty="0" smtClean="0"/>
              <a:t> США. </a:t>
            </a:r>
            <a:endParaRPr lang="ru-RU" dirty="0" smtClean="0"/>
          </a:p>
          <a:p>
            <a:r>
              <a:rPr lang="ru-RU" u="sng" dirty="0" err="1" smtClean="0">
                <a:hlinkClick r:id="rId4" tooltip="Іспанська мова"/>
              </a:rPr>
              <a:t>Іспанська</a:t>
            </a:r>
            <a:r>
              <a:rPr lang="ru-RU" u="sng" dirty="0" smtClean="0">
                <a:hlinkClick r:id="rId4" tooltip="Іспанська мова"/>
              </a:rPr>
              <a:t> </a:t>
            </a:r>
            <a:r>
              <a:rPr lang="ru-RU" u="sng" dirty="0" err="1" smtClean="0">
                <a:hlinkClick r:id="rId4" tooltip="Іспанська мова"/>
              </a:rPr>
              <a:t>мова</a:t>
            </a:r>
            <a:r>
              <a:rPr lang="ru-RU" dirty="0" smtClean="0"/>
              <a:t> 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рідною</a:t>
            </a:r>
            <a:r>
              <a:rPr lang="ru-RU" dirty="0" smtClean="0"/>
              <a:t> для 34,5 млн. </a:t>
            </a:r>
            <a:r>
              <a:rPr lang="ru-RU" dirty="0" err="1" smtClean="0"/>
              <a:t>жителів</a:t>
            </a:r>
            <a:r>
              <a:rPr lang="ru-RU" dirty="0" smtClean="0"/>
              <a:t> США (</a:t>
            </a:r>
            <a:r>
              <a:rPr lang="ru-RU" dirty="0" err="1" smtClean="0"/>
              <a:t>близько</a:t>
            </a:r>
            <a:r>
              <a:rPr lang="ru-RU" dirty="0" smtClean="0"/>
              <a:t> 12%) та </a:t>
            </a:r>
            <a:r>
              <a:rPr lang="ru-RU" dirty="0" err="1" smtClean="0"/>
              <a:t>є</a:t>
            </a:r>
            <a:r>
              <a:rPr lang="ru-RU" dirty="0" smtClean="0"/>
              <a:t> другою </a:t>
            </a:r>
            <a:r>
              <a:rPr lang="ru-RU" dirty="0" err="1" smtClean="0"/>
              <a:t>мовою</a:t>
            </a:r>
            <a:r>
              <a:rPr lang="ru-RU" dirty="0" smtClean="0"/>
              <a:t> </a:t>
            </a:r>
            <a:r>
              <a:rPr lang="ru-RU" dirty="0" err="1" smtClean="0"/>
              <a:t>країни</a:t>
            </a:r>
            <a:r>
              <a:rPr lang="ru-RU" dirty="0" smtClean="0"/>
              <a:t>, </a:t>
            </a:r>
            <a:r>
              <a:rPr lang="ru-RU" dirty="0" err="1" smtClean="0"/>
              <a:t>якою</a:t>
            </a:r>
            <a:r>
              <a:rPr lang="ru-RU" dirty="0" smtClean="0"/>
              <a:t> </a:t>
            </a:r>
            <a:r>
              <a:rPr lang="ru-RU" dirty="0" err="1" smtClean="0"/>
              <a:t>найбільше</a:t>
            </a:r>
            <a:r>
              <a:rPr lang="ru-RU" dirty="0" smtClean="0"/>
              <a:t> </a:t>
            </a:r>
            <a:r>
              <a:rPr lang="ru-RU" dirty="0" err="1" smtClean="0"/>
              <a:t>послуговуються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якої</a:t>
            </a:r>
            <a:r>
              <a:rPr lang="ru-RU" dirty="0" smtClean="0"/>
              <a:t> </a:t>
            </a:r>
            <a:r>
              <a:rPr lang="ru-RU" dirty="0" err="1" smtClean="0"/>
              <a:t>вчать</a:t>
            </a:r>
            <a:r>
              <a:rPr lang="ru-RU" dirty="0" smtClean="0"/>
              <a:t> у </a:t>
            </a:r>
            <a:r>
              <a:rPr lang="ru-RU" dirty="0" err="1" smtClean="0"/>
              <a:t>навчальних</a:t>
            </a:r>
            <a:r>
              <a:rPr lang="ru-RU" dirty="0" smtClean="0"/>
              <a:t> закладах</a:t>
            </a:r>
            <a:endParaRPr lang="ru-RU" dirty="0"/>
          </a:p>
        </p:txBody>
      </p:sp>
      <p:pic>
        <p:nvPicPr>
          <p:cNvPr id="32770" name="Picture 2" descr="C:\Users\Admin\Desktop\олполплп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508104" y="0"/>
            <a:ext cx="2714625" cy="16859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C:\Users\Admin\Desktop\5ркркерке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15608" y="3658526"/>
            <a:ext cx="3528392" cy="3199474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881336"/>
            <a:ext cx="8435280" cy="5976664"/>
          </a:xfrm>
        </p:spPr>
        <p:txBody>
          <a:bodyPr>
            <a:normAutofit/>
          </a:bodyPr>
          <a:lstStyle/>
          <a:p>
            <a:r>
              <a:rPr lang="ru-RU" sz="2800" dirty="0" smtClean="0"/>
              <a:t>У першу десятку </a:t>
            </a:r>
            <a:r>
              <a:rPr lang="ru-RU" sz="2800" dirty="0" err="1" smtClean="0"/>
              <a:t>найпоширеніших</a:t>
            </a:r>
            <a:r>
              <a:rPr lang="ru-RU" sz="2800" dirty="0" smtClean="0"/>
              <a:t> </a:t>
            </a:r>
            <a:r>
              <a:rPr lang="ru-RU" sz="2800" dirty="0" err="1" smtClean="0"/>
              <a:t>мов</a:t>
            </a:r>
            <a:r>
              <a:rPr lang="ru-RU" sz="2800" dirty="0" smtClean="0"/>
              <a:t> </a:t>
            </a:r>
            <a:r>
              <a:rPr lang="ru-RU" sz="2800" dirty="0" err="1" smtClean="0"/>
              <a:t>країни</a:t>
            </a:r>
            <a:r>
              <a:rPr lang="ru-RU" sz="2800" dirty="0" smtClean="0"/>
              <a:t> </a:t>
            </a:r>
            <a:r>
              <a:rPr lang="ru-RU" sz="2800" dirty="0" err="1" smtClean="0"/>
              <a:t>також</a:t>
            </a:r>
            <a:r>
              <a:rPr lang="ru-RU" sz="2800" dirty="0" smtClean="0"/>
              <a:t> </a:t>
            </a:r>
            <a:r>
              <a:rPr lang="ru-RU" sz="2800" dirty="0" err="1" smtClean="0"/>
              <a:t>входять</a:t>
            </a:r>
            <a:r>
              <a:rPr lang="ru-RU" sz="2800" dirty="0" smtClean="0"/>
              <a:t> </a:t>
            </a:r>
            <a:r>
              <a:rPr lang="ru-RU" sz="2800" u="sng" dirty="0" err="1" smtClean="0">
                <a:hlinkClick r:id="rId3" tooltip="Французька мова"/>
              </a:rPr>
              <a:t>французька</a:t>
            </a:r>
            <a:r>
              <a:rPr lang="ru-RU" sz="2800" dirty="0" smtClean="0"/>
              <a:t> (1 606 790), </a:t>
            </a:r>
            <a:r>
              <a:rPr lang="ru-RU" sz="2800" u="sng" dirty="0" err="1" smtClean="0">
                <a:hlinkClick r:id="rId4" tooltip="Китайська мова"/>
              </a:rPr>
              <a:t>китайська</a:t>
            </a:r>
            <a:r>
              <a:rPr lang="ru-RU" sz="2800" dirty="0" smtClean="0"/>
              <a:t> (1 499 635), </a:t>
            </a:r>
            <a:r>
              <a:rPr lang="ru-RU" sz="2800" u="sng" dirty="0" err="1" smtClean="0">
                <a:hlinkClick r:id="rId5" tooltip="Німецька мова"/>
              </a:rPr>
              <a:t>німецька</a:t>
            </a:r>
            <a:r>
              <a:rPr lang="ru-RU" sz="2800" dirty="0" smtClean="0"/>
              <a:t> (1 382 615), </a:t>
            </a:r>
            <a:r>
              <a:rPr lang="ru-RU" sz="2800" u="sng" dirty="0" err="1" smtClean="0">
                <a:hlinkClick r:id="rId6" tooltip="Турецька мова"/>
              </a:rPr>
              <a:t>турецька</a:t>
            </a:r>
            <a:r>
              <a:rPr lang="ru-RU" sz="2800" dirty="0" smtClean="0"/>
              <a:t> (</a:t>
            </a:r>
            <a:r>
              <a:rPr lang="ru-RU" sz="2800" dirty="0" err="1" smtClean="0"/>
              <a:t>близько</a:t>
            </a:r>
            <a:r>
              <a:rPr lang="ru-RU" sz="2800" dirty="0" smtClean="0"/>
              <a:t> 1 172 615), </a:t>
            </a:r>
            <a:r>
              <a:rPr lang="ru-RU" sz="2800" u="sng" dirty="0" err="1" smtClean="0">
                <a:hlinkClick r:id="rId7" tooltip="Тагальська мова"/>
              </a:rPr>
              <a:t>тагальська</a:t>
            </a:r>
            <a:r>
              <a:rPr lang="ru-RU" sz="2800" dirty="0" smtClean="0"/>
              <a:t> (1 224 240), </a:t>
            </a:r>
            <a:r>
              <a:rPr lang="ru-RU" sz="2800" u="sng" dirty="0" err="1" smtClean="0">
                <a:hlinkClick r:id="rId8" tooltip="В'єтнамська мова"/>
              </a:rPr>
              <a:t>в'єтнамська</a:t>
            </a:r>
            <a:r>
              <a:rPr lang="ru-RU" sz="2800" dirty="0" smtClean="0"/>
              <a:t> (1 009 625), </a:t>
            </a:r>
            <a:r>
              <a:rPr lang="ru-RU" sz="2800" u="sng" dirty="0" err="1" smtClean="0">
                <a:hlinkClick r:id="rId9" tooltip="Італійська мова"/>
              </a:rPr>
              <a:t>італійська</a:t>
            </a:r>
            <a:r>
              <a:rPr lang="ru-RU" sz="2800" dirty="0" smtClean="0"/>
              <a:t> (1 008 370) </a:t>
            </a:r>
            <a:r>
              <a:rPr lang="ru-RU" sz="2800" dirty="0" err="1" smtClean="0"/>
              <a:t>і</a:t>
            </a:r>
            <a:r>
              <a:rPr lang="ru-RU" sz="2800" dirty="0" smtClean="0"/>
              <a:t> </a:t>
            </a:r>
            <a:r>
              <a:rPr lang="ru-RU" sz="2800" u="sng" dirty="0" err="1" smtClean="0">
                <a:hlinkClick r:id="rId10" tooltip="Корейська мова"/>
              </a:rPr>
              <a:t>корейська</a:t>
            </a:r>
            <a:r>
              <a:rPr lang="ru-RU" sz="2800" dirty="0" smtClean="0"/>
              <a:t> (894 065).</a:t>
            </a:r>
          </a:p>
          <a:p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Культура</a:t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124744"/>
            <a:ext cx="8229600" cy="4572000"/>
          </a:xfrm>
        </p:spPr>
        <p:txBody>
          <a:bodyPr/>
          <a:lstStyle/>
          <a:p>
            <a:r>
              <a:rPr lang="ru-RU" dirty="0" err="1" smtClean="0"/>
              <a:t>Символи</a:t>
            </a:r>
            <a:r>
              <a:rPr lang="ru-RU" dirty="0" smtClean="0"/>
              <a:t> </a:t>
            </a:r>
            <a:r>
              <a:rPr lang="ru-RU" dirty="0" err="1" smtClean="0"/>
              <a:t>американської</a:t>
            </a:r>
            <a:r>
              <a:rPr lang="ru-RU" dirty="0" smtClean="0"/>
              <a:t> </a:t>
            </a:r>
            <a:r>
              <a:rPr lang="ru-RU" dirty="0" err="1" smtClean="0"/>
              <a:t>культури</a:t>
            </a:r>
            <a:r>
              <a:rPr lang="ru-RU" dirty="0" smtClean="0"/>
              <a:t>: </a:t>
            </a:r>
            <a:r>
              <a:rPr lang="ru-RU" dirty="0" err="1" smtClean="0"/>
              <a:t>яблучний</a:t>
            </a:r>
            <a:r>
              <a:rPr lang="ru-RU" dirty="0" smtClean="0"/>
              <a:t> </a:t>
            </a:r>
            <a:r>
              <a:rPr lang="ru-RU" dirty="0" err="1" smtClean="0"/>
              <a:t>пиріг</a:t>
            </a:r>
            <a:r>
              <a:rPr lang="ru-RU" dirty="0" smtClean="0"/>
              <a:t>, бейсбол, </a:t>
            </a:r>
            <a:r>
              <a:rPr lang="ru-RU" u="sng" dirty="0" err="1" smtClean="0">
                <a:hlinkClick r:id="rId2" tooltip="Прапор США"/>
              </a:rPr>
              <a:t>американський</a:t>
            </a:r>
            <a:r>
              <a:rPr lang="ru-RU" u="sng" dirty="0" smtClean="0">
                <a:hlinkClick r:id="rId2" tooltip="Прапор США"/>
              </a:rPr>
              <a:t> прапор</a:t>
            </a:r>
            <a:endParaRPr lang="ru-RU" dirty="0" smtClean="0"/>
          </a:p>
          <a:p>
            <a:r>
              <a:rPr lang="ru-RU" dirty="0" err="1" smtClean="0"/>
              <a:t>Сполучені</a:t>
            </a:r>
            <a:r>
              <a:rPr lang="ru-RU" dirty="0" smtClean="0"/>
              <a:t> </a:t>
            </a:r>
            <a:r>
              <a:rPr lang="ru-RU" dirty="0" err="1" smtClean="0"/>
              <a:t>Штати</a:t>
            </a:r>
            <a:r>
              <a:rPr lang="ru-RU" dirty="0" smtClean="0"/>
              <a:t> Америки — </a:t>
            </a:r>
            <a:r>
              <a:rPr lang="ru-RU" dirty="0" err="1" smtClean="0"/>
              <a:t>багатокультурна</a:t>
            </a:r>
            <a:r>
              <a:rPr lang="ru-RU" dirty="0" smtClean="0"/>
              <a:t> </a:t>
            </a:r>
            <a:r>
              <a:rPr lang="ru-RU" u="sng" dirty="0" smtClean="0">
                <a:hlinkClick r:id="rId3" tooltip="Держава"/>
              </a:rPr>
              <a:t>держава</a:t>
            </a:r>
            <a:r>
              <a:rPr lang="ru-RU" dirty="0" smtClean="0"/>
              <a:t>, де </a:t>
            </a:r>
            <a:r>
              <a:rPr lang="ru-RU" dirty="0" err="1" smtClean="0"/>
              <a:t>проживають</a:t>
            </a:r>
            <a:r>
              <a:rPr lang="ru-RU" dirty="0" smtClean="0"/>
              <a:t> </a:t>
            </a:r>
            <a:r>
              <a:rPr lang="ru-RU" dirty="0" err="1" smtClean="0"/>
              <a:t>представники</a:t>
            </a:r>
            <a:r>
              <a:rPr lang="ru-RU" dirty="0" smtClean="0"/>
              <a:t> </a:t>
            </a:r>
            <a:r>
              <a:rPr lang="ru-RU" dirty="0" err="1" smtClean="0"/>
              <a:t>різноманітних</a:t>
            </a:r>
            <a:r>
              <a:rPr lang="ru-RU" dirty="0" smtClean="0"/>
              <a:t> </a:t>
            </a:r>
            <a:r>
              <a:rPr lang="ru-RU" dirty="0" err="1" smtClean="0"/>
              <a:t>етнічних</a:t>
            </a:r>
            <a:r>
              <a:rPr lang="ru-RU" dirty="0" smtClean="0"/>
              <a:t> </a:t>
            </a:r>
            <a:r>
              <a:rPr lang="ru-RU" dirty="0" err="1" smtClean="0"/>
              <a:t>груп</a:t>
            </a:r>
            <a:r>
              <a:rPr lang="ru-RU" dirty="0" smtClean="0"/>
              <a:t>, </a:t>
            </a:r>
            <a:r>
              <a:rPr lang="ru-RU" dirty="0" err="1" smtClean="0"/>
              <a:t>традицій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цінностей</a:t>
            </a:r>
            <a:r>
              <a:rPr lang="ru-RU" u="sng" baseline="30000" dirty="0" smtClean="0">
                <a:hlinkClick r:id="rId4"/>
              </a:rPr>
              <a:t>[68]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33794" name="Picture 2" descr="C:\Users\Admin\Desktop\ке3е323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923928" y="4653136"/>
            <a:ext cx="3096344" cy="205301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 descr="C:\Users\Admin\Desktop\ur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63888" y="0"/>
            <a:ext cx="2232248" cy="1995004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Кухня</a:t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err="1" smtClean="0"/>
              <a:t>основними</a:t>
            </a:r>
            <a:r>
              <a:rPr lang="ru-RU" dirty="0" smtClean="0"/>
              <a:t> продуктами стали </a:t>
            </a:r>
            <a:r>
              <a:rPr lang="ru-RU" u="sng" dirty="0" err="1" smtClean="0">
                <a:hlinkClick r:id="rId3" tooltip="Консерви"/>
              </a:rPr>
              <a:t>консерви</a:t>
            </a:r>
            <a:r>
              <a:rPr lang="ru-RU" dirty="0" smtClean="0"/>
              <a:t>, </a:t>
            </a:r>
            <a:r>
              <a:rPr lang="ru-RU" dirty="0" err="1" smtClean="0"/>
              <a:t>ковбасні</a:t>
            </a:r>
            <a:r>
              <a:rPr lang="ru-RU" dirty="0" smtClean="0"/>
              <a:t> </a:t>
            </a:r>
            <a:r>
              <a:rPr lang="ru-RU" dirty="0" err="1" smtClean="0"/>
              <a:t>вироби</a:t>
            </a:r>
            <a:r>
              <a:rPr lang="ru-RU" dirty="0" smtClean="0"/>
              <a:t>, </a:t>
            </a:r>
            <a:r>
              <a:rPr lang="ru-RU" u="sng" dirty="0" err="1" smtClean="0">
                <a:hlinkClick r:id="rId4" tooltip="Бутерброд"/>
              </a:rPr>
              <a:t>бутерброди</a:t>
            </a:r>
            <a:r>
              <a:rPr lang="ru-RU" dirty="0" smtClean="0"/>
              <a:t> 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готові</a:t>
            </a:r>
            <a:r>
              <a:rPr lang="ru-RU" dirty="0" smtClean="0"/>
              <a:t> </a:t>
            </a:r>
            <a:r>
              <a:rPr lang="ru-RU" dirty="0" err="1" smtClean="0"/>
              <a:t>напої</a:t>
            </a:r>
            <a:r>
              <a:rPr lang="ru-RU" dirty="0" smtClean="0"/>
              <a:t>, </a:t>
            </a:r>
            <a:r>
              <a:rPr lang="ru-RU" dirty="0" err="1" smtClean="0"/>
              <a:t>найчастіше</a:t>
            </a:r>
            <a:r>
              <a:rPr lang="ru-RU" dirty="0" smtClean="0"/>
              <a:t> </a:t>
            </a:r>
            <a:r>
              <a:rPr lang="ru-RU" dirty="0" err="1" smtClean="0"/>
              <a:t>холодні</a:t>
            </a:r>
            <a:r>
              <a:rPr lang="ru-RU" dirty="0" smtClean="0"/>
              <a:t>: </a:t>
            </a:r>
            <a:r>
              <a:rPr lang="ru-RU" u="sng" dirty="0" err="1" smtClean="0">
                <a:hlinkClick r:id="rId5" tooltip="Віскі"/>
              </a:rPr>
              <a:t>віскі</a:t>
            </a:r>
            <a:r>
              <a:rPr lang="ru-RU" dirty="0" smtClean="0"/>
              <a:t>, </a:t>
            </a:r>
            <a:r>
              <a:rPr lang="ru-RU" u="sng" dirty="0" smtClean="0">
                <a:hlinkClick r:id="rId6" tooltip="Пиво"/>
              </a:rPr>
              <a:t>пиво</a:t>
            </a:r>
            <a:r>
              <a:rPr lang="ru-RU" dirty="0" smtClean="0"/>
              <a:t>, </a:t>
            </a:r>
            <a:r>
              <a:rPr lang="ru-RU" u="sng" dirty="0" err="1" smtClean="0">
                <a:hlinkClick r:id="rId7" tooltip="Коктейлі"/>
              </a:rPr>
              <a:t>коктейлі</a:t>
            </a:r>
            <a:r>
              <a:rPr lang="ru-RU" dirty="0" err="1" smtClean="0"/>
              <a:t>,</a:t>
            </a:r>
            <a:r>
              <a:rPr lang="ru-RU" u="sng" dirty="0" err="1" smtClean="0">
                <a:hlinkClick r:id="rId8" tooltip="Соки"/>
              </a:rPr>
              <a:t>соки</a:t>
            </a:r>
            <a:r>
              <a:rPr lang="ru-RU" dirty="0" smtClean="0"/>
              <a:t>. </a:t>
            </a:r>
            <a:r>
              <a:rPr lang="ru-RU" dirty="0" err="1" smtClean="0"/>
              <a:t>Лише</a:t>
            </a:r>
            <a:r>
              <a:rPr lang="ru-RU" dirty="0" smtClean="0"/>
              <a:t> </a:t>
            </a:r>
            <a:r>
              <a:rPr lang="ru-RU" dirty="0" err="1" smtClean="0"/>
              <a:t>деякі</a:t>
            </a:r>
            <a:r>
              <a:rPr lang="ru-RU" dirty="0" smtClean="0"/>
              <a:t> </a:t>
            </a:r>
            <a:r>
              <a:rPr lang="ru-RU" dirty="0" err="1" smtClean="0"/>
              <a:t>гарячі</a:t>
            </a:r>
            <a:r>
              <a:rPr lang="ru-RU" dirty="0" smtClean="0"/>
              <a:t> страви </a:t>
            </a:r>
            <a:r>
              <a:rPr lang="ru-RU" dirty="0" err="1" smtClean="0"/>
              <a:t>швидкого</a:t>
            </a:r>
            <a:r>
              <a:rPr lang="ru-RU" dirty="0" smtClean="0"/>
              <a:t> </a:t>
            </a:r>
            <a:r>
              <a:rPr lang="ru-RU" dirty="0" err="1" smtClean="0"/>
              <a:t>готування</a:t>
            </a:r>
            <a:r>
              <a:rPr lang="ru-RU" dirty="0" smtClean="0"/>
              <a:t>, </a:t>
            </a:r>
            <a:r>
              <a:rPr lang="ru-RU" dirty="0" err="1" smtClean="0"/>
              <a:t>зручні</a:t>
            </a:r>
            <a:r>
              <a:rPr lang="ru-RU" dirty="0" smtClean="0"/>
              <a:t> для </a:t>
            </a:r>
            <a:r>
              <a:rPr lang="ru-RU" dirty="0" err="1" smtClean="0"/>
              <a:t>стандартизації</a:t>
            </a:r>
            <a:r>
              <a:rPr lang="ru-RU" dirty="0" smtClean="0"/>
              <a:t> </a:t>
            </a:r>
            <a:r>
              <a:rPr lang="ru-RU" dirty="0" err="1" smtClean="0"/>
              <a:t>порцій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цін</a:t>
            </a:r>
            <a:r>
              <a:rPr lang="ru-RU" dirty="0" smtClean="0"/>
              <a:t>, </a:t>
            </a:r>
            <a:r>
              <a:rPr lang="ru-RU" dirty="0" err="1" smtClean="0"/>
              <a:t>допускалися</a:t>
            </a:r>
            <a:r>
              <a:rPr lang="ru-RU" dirty="0" smtClean="0"/>
              <a:t> в </a:t>
            </a:r>
            <a:r>
              <a:rPr lang="ru-RU" dirty="0" err="1" smtClean="0"/>
              <a:t>цю</a:t>
            </a:r>
            <a:r>
              <a:rPr lang="ru-RU" dirty="0" smtClean="0"/>
              <a:t> кухню: </a:t>
            </a:r>
            <a:r>
              <a:rPr lang="ru-RU" u="sng" dirty="0" err="1" smtClean="0">
                <a:hlinkClick r:id="rId9" tooltip="Стейк"/>
              </a:rPr>
              <a:t>стейки</a:t>
            </a:r>
            <a:r>
              <a:rPr lang="ru-RU" dirty="0" smtClean="0"/>
              <a:t>, </a:t>
            </a:r>
            <a:r>
              <a:rPr lang="ru-RU" u="sng" dirty="0" err="1" smtClean="0">
                <a:hlinkClick r:id="rId10" tooltip="Бургер (ще не написана)"/>
              </a:rPr>
              <a:t>бургери</a:t>
            </a:r>
            <a:r>
              <a:rPr lang="ru-RU" dirty="0" smtClean="0"/>
              <a:t>, </a:t>
            </a:r>
            <a:r>
              <a:rPr lang="ru-RU" u="sng" dirty="0" smtClean="0">
                <a:hlinkClick r:id="rId11" tooltip="Сосиски"/>
              </a:rPr>
              <a:t>сосиски</a:t>
            </a:r>
            <a:r>
              <a:rPr lang="ru-RU" dirty="0" smtClean="0"/>
              <a:t>, </a:t>
            </a:r>
            <a:r>
              <a:rPr lang="ru-RU" u="sng" dirty="0" err="1" smtClean="0">
                <a:hlinkClick r:id="rId12" tooltip="Яєчня"/>
              </a:rPr>
              <a:t>яєчня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25603" name="Picture 3" descr="C:\Users\Admin\Desktop\url.jpg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6332227" y="0"/>
            <a:ext cx="2811773" cy="210611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 descr="C:\Users\Admin\Desktop\ur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800" y="4365104"/>
            <a:ext cx="4216697" cy="280602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404664"/>
            <a:ext cx="8229600" cy="4572000"/>
          </a:xfrm>
        </p:spPr>
        <p:txBody>
          <a:bodyPr>
            <a:normAutofit lnSpcReduction="10000"/>
          </a:bodyPr>
          <a:lstStyle/>
          <a:p>
            <a:r>
              <a:rPr lang="ru-RU" u="sng" dirty="0" smtClean="0">
                <a:hlinkClick r:id="rId3" tooltip="Чай"/>
              </a:rPr>
              <a:t>Чай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вимагає</a:t>
            </a:r>
            <a:r>
              <a:rPr lang="ru-RU" dirty="0" smtClean="0"/>
              <a:t> </a:t>
            </a:r>
            <a:r>
              <a:rPr lang="ru-RU" dirty="0" err="1" smtClean="0"/>
              <a:t>особливих</a:t>
            </a:r>
            <a:r>
              <a:rPr lang="ru-RU" dirty="0" smtClean="0"/>
              <a:t> умов </a:t>
            </a:r>
            <a:r>
              <a:rPr lang="ru-RU" dirty="0" err="1" smtClean="0"/>
              <a:t>заварювання</a:t>
            </a:r>
            <a:r>
              <a:rPr lang="ru-RU" dirty="0" smtClean="0"/>
              <a:t>, ставав </a:t>
            </a:r>
            <a:r>
              <a:rPr lang="ru-RU" dirty="0" err="1" smtClean="0"/>
              <a:t>незручним</a:t>
            </a:r>
            <a:r>
              <a:rPr lang="ru-RU" dirty="0" smtClean="0"/>
              <a:t> у </a:t>
            </a:r>
            <a:r>
              <a:rPr lang="ru-RU" dirty="0" err="1" smtClean="0"/>
              <a:t>цьому</a:t>
            </a:r>
            <a:r>
              <a:rPr lang="ru-RU" dirty="0" smtClean="0"/>
              <a:t> «</a:t>
            </a:r>
            <a:r>
              <a:rPr lang="ru-RU" dirty="0" err="1" smtClean="0"/>
              <a:t>потоці</a:t>
            </a:r>
            <a:r>
              <a:rPr lang="ru-RU" dirty="0" smtClean="0"/>
              <a:t>», тому неминуче </a:t>
            </a:r>
            <a:r>
              <a:rPr lang="ru-RU" dirty="0" err="1" smtClean="0"/>
              <a:t>втрачав</a:t>
            </a:r>
            <a:r>
              <a:rPr lang="ru-RU" dirty="0" smtClean="0"/>
              <a:t> </a:t>
            </a:r>
            <a:r>
              <a:rPr lang="ru-RU" dirty="0" err="1" smtClean="0"/>
              <a:t>якість</a:t>
            </a:r>
            <a:r>
              <a:rPr lang="ru-RU" dirty="0" smtClean="0"/>
              <a:t>,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зрештою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майже</a:t>
            </a:r>
            <a:r>
              <a:rPr lang="ru-RU" dirty="0" smtClean="0"/>
              <a:t> </a:t>
            </a:r>
            <a:r>
              <a:rPr lang="ru-RU" dirty="0" err="1" smtClean="0"/>
              <a:t>повністю</a:t>
            </a:r>
            <a:r>
              <a:rPr lang="ru-RU" dirty="0" smtClean="0"/>
              <a:t> </a:t>
            </a:r>
            <a:r>
              <a:rPr lang="ru-RU" dirty="0" err="1" smtClean="0"/>
              <a:t>витіснила</a:t>
            </a:r>
            <a:r>
              <a:rPr lang="ru-RU" dirty="0" smtClean="0"/>
              <a:t> </a:t>
            </a:r>
            <a:r>
              <a:rPr lang="ru-RU" u="sng" dirty="0" err="1" smtClean="0">
                <a:hlinkClick r:id="rId4" tooltip="Кава"/>
              </a:rPr>
              <a:t>кава</a:t>
            </a:r>
            <a:r>
              <a:rPr lang="ru-RU" dirty="0" smtClean="0"/>
              <a:t>. </a:t>
            </a:r>
            <a:r>
              <a:rPr lang="ru-RU" dirty="0" err="1" smtClean="0"/>
              <a:t>Однак</a:t>
            </a:r>
            <a:r>
              <a:rPr lang="ru-RU" dirty="0" smtClean="0"/>
              <a:t>, </a:t>
            </a:r>
            <a:r>
              <a:rPr lang="ru-RU" dirty="0" err="1" smtClean="0"/>
              <a:t>ці</a:t>
            </a:r>
            <a:r>
              <a:rPr lang="ru-RU" dirty="0" smtClean="0"/>
              <a:t> </a:t>
            </a:r>
            <a:r>
              <a:rPr lang="ru-RU" dirty="0" err="1" smtClean="0"/>
              <a:t>тверді</a:t>
            </a:r>
            <a:r>
              <a:rPr lang="ru-RU" dirty="0" smtClean="0"/>
              <a:t> правила </a:t>
            </a:r>
            <a:r>
              <a:rPr lang="ru-RU" dirty="0" err="1" smtClean="0"/>
              <a:t>пом'якшувалися</a:t>
            </a:r>
            <a:r>
              <a:rPr lang="ru-RU" dirty="0" smtClean="0"/>
              <a:t> </a:t>
            </a:r>
            <a:r>
              <a:rPr lang="ru-RU" dirty="0" err="1" smtClean="0"/>
              <a:t>тим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в </a:t>
            </a:r>
            <a:r>
              <a:rPr lang="ru-RU" u="sng" dirty="0" smtClean="0">
                <a:hlinkClick r:id="rId5" tooltip="США"/>
              </a:rPr>
              <a:t>США</a:t>
            </a:r>
            <a:r>
              <a:rPr lang="ru-RU" dirty="0" smtClean="0"/>
              <a:t> </a:t>
            </a:r>
            <a:r>
              <a:rPr lang="ru-RU" dirty="0" err="1" smtClean="0"/>
              <a:t>паралельно</a:t>
            </a:r>
            <a:r>
              <a:rPr lang="ru-RU" dirty="0" smtClean="0"/>
              <a:t> </a:t>
            </a:r>
            <a:r>
              <a:rPr lang="ru-RU" dirty="0" err="1" smtClean="0"/>
              <a:t>зберігалися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культивувалися</a:t>
            </a:r>
            <a:r>
              <a:rPr lang="ru-RU" dirty="0" smtClean="0"/>
              <a:t> </a:t>
            </a:r>
            <a:r>
              <a:rPr lang="ru-RU" dirty="0" err="1" smtClean="0"/>
              <a:t>національні</a:t>
            </a:r>
            <a:r>
              <a:rPr lang="ru-RU" dirty="0" smtClean="0"/>
              <a:t> </a:t>
            </a:r>
            <a:r>
              <a:rPr lang="ru-RU" dirty="0" err="1" smtClean="0"/>
              <a:t>кухні</a:t>
            </a:r>
            <a:r>
              <a:rPr lang="ru-RU" dirty="0" smtClean="0"/>
              <a:t>, </a:t>
            </a:r>
            <a:r>
              <a:rPr lang="ru-RU" dirty="0" err="1" smtClean="0"/>
              <a:t>зокрема</a:t>
            </a:r>
            <a:r>
              <a:rPr lang="ru-RU" dirty="0" smtClean="0"/>
              <a:t> </a:t>
            </a:r>
            <a:r>
              <a:rPr lang="ru-RU" u="sng" dirty="0" err="1" smtClean="0">
                <a:hlinkClick r:id="rId6" tooltip="Італійська кухня"/>
              </a:rPr>
              <a:t>італійська</a:t>
            </a:r>
            <a:r>
              <a:rPr lang="ru-RU" dirty="0" err="1" smtClean="0"/>
              <a:t>,</a:t>
            </a:r>
            <a:r>
              <a:rPr lang="ru-RU" u="sng" dirty="0" err="1" smtClean="0">
                <a:hlinkClick r:id="rId7" tooltip="Китайська кухня"/>
              </a:rPr>
              <a:t>китайська</a:t>
            </a:r>
            <a:r>
              <a:rPr lang="ru-RU" dirty="0" smtClean="0"/>
              <a:t> </a:t>
            </a:r>
            <a:r>
              <a:rPr lang="ru-RU" dirty="0" err="1" smtClean="0"/>
              <a:t>і</a:t>
            </a:r>
            <a:r>
              <a:rPr lang="ru-RU" dirty="0" smtClean="0"/>
              <a:t> </a:t>
            </a:r>
            <a:r>
              <a:rPr lang="ru-RU" u="sng" dirty="0" err="1" smtClean="0">
                <a:hlinkClick r:id="rId8" tooltip="Японська кухня"/>
              </a:rPr>
              <a:t>японська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332656"/>
            <a:ext cx="8229600" cy="4572000"/>
          </a:xfrm>
        </p:spPr>
        <p:txBody>
          <a:bodyPr/>
          <a:lstStyle/>
          <a:p>
            <a:r>
              <a:rPr lang="ru-RU" dirty="0" err="1" smtClean="0"/>
              <a:t>Типові</a:t>
            </a:r>
            <a:r>
              <a:rPr lang="ru-RU" dirty="0" smtClean="0"/>
              <a:t> страви: </a:t>
            </a:r>
            <a:r>
              <a:rPr lang="ru-RU" u="sng" dirty="0" smtClean="0">
                <a:hlinkClick r:id="rId2" tooltip="Гамбургер"/>
              </a:rPr>
              <a:t>гамбургер</a:t>
            </a:r>
            <a:r>
              <a:rPr lang="ru-RU" dirty="0" smtClean="0"/>
              <a:t>, </a:t>
            </a:r>
            <a:r>
              <a:rPr lang="ru-RU" u="sng" dirty="0" err="1" smtClean="0">
                <a:hlinkClick r:id="rId3" tooltip="Яблучний пиріг (ще не написана)"/>
              </a:rPr>
              <a:t>яблучний</a:t>
            </a:r>
            <a:r>
              <a:rPr lang="ru-RU" u="sng" dirty="0" smtClean="0">
                <a:hlinkClick r:id="rId3" tooltip="Яблучний пиріг (ще не написана)"/>
              </a:rPr>
              <a:t> </a:t>
            </a:r>
            <a:r>
              <a:rPr lang="ru-RU" u="sng" dirty="0" err="1" smtClean="0">
                <a:hlinkClick r:id="rId3" tooltip="Яблучний пиріг (ще не написана)"/>
              </a:rPr>
              <a:t>пиріг</a:t>
            </a:r>
            <a:r>
              <a:rPr lang="ru-RU" dirty="0" smtClean="0"/>
              <a:t>, </a:t>
            </a:r>
            <a:r>
              <a:rPr lang="ru-RU" u="sng" dirty="0" err="1" smtClean="0">
                <a:hlinkClick r:id="rId4" tooltip="Стейк"/>
              </a:rPr>
              <a:t>стейк</a:t>
            </a:r>
            <a:r>
              <a:rPr lang="ru-RU" dirty="0" smtClean="0"/>
              <a:t>, </a:t>
            </a:r>
            <a:r>
              <a:rPr lang="ru-RU" u="sng" dirty="0" err="1" smtClean="0">
                <a:hlinkClick r:id="rId5" tooltip="Морозиво"/>
              </a:rPr>
              <a:t>морозиво</a:t>
            </a:r>
            <a:r>
              <a:rPr lang="ru-RU" dirty="0" smtClean="0"/>
              <a:t>, </a:t>
            </a:r>
            <a:r>
              <a:rPr lang="ru-RU" u="sng" dirty="0" smtClean="0">
                <a:hlinkClick r:id="rId6" tooltip="Хот-дог"/>
              </a:rPr>
              <a:t>хот-дог</a:t>
            </a:r>
            <a:r>
              <a:rPr lang="ru-RU" dirty="0" smtClean="0"/>
              <a:t>, </a:t>
            </a:r>
            <a:r>
              <a:rPr lang="ru-RU" u="sng" dirty="0" err="1" smtClean="0">
                <a:hlinkClick r:id="rId7" tooltip="Смажена курка (ще не написана)"/>
              </a:rPr>
              <a:t>смажена</a:t>
            </a:r>
            <a:r>
              <a:rPr lang="ru-RU" u="sng" dirty="0" smtClean="0">
                <a:hlinkClick r:id="rId7" tooltip="Смажена курка (ще не написана)"/>
              </a:rPr>
              <a:t> курка</a:t>
            </a:r>
            <a:r>
              <a:rPr lang="ru-RU" dirty="0" smtClean="0"/>
              <a:t>, </a:t>
            </a:r>
            <a:r>
              <a:rPr lang="ru-RU" u="sng" dirty="0" err="1" smtClean="0">
                <a:hlinkClick r:id="rId8" tooltip="Картопля фрі"/>
              </a:rPr>
              <a:t>картопля</a:t>
            </a:r>
            <a:r>
              <a:rPr lang="ru-RU" u="sng" dirty="0" smtClean="0">
                <a:hlinkClick r:id="rId8" tooltip="Картопля фрі"/>
              </a:rPr>
              <a:t> </a:t>
            </a:r>
            <a:r>
              <a:rPr lang="ru-RU" u="sng" dirty="0" err="1" smtClean="0">
                <a:hlinkClick r:id="rId8" tooltip="Картопля фрі"/>
              </a:rPr>
              <a:t>фрі</a:t>
            </a:r>
            <a:r>
              <a:rPr lang="ru-RU" dirty="0" smtClean="0"/>
              <a:t>, </a:t>
            </a:r>
            <a:r>
              <a:rPr lang="ru-RU" u="sng" dirty="0" smtClean="0">
                <a:hlinkClick r:id="rId9" tooltip="Кока-кола"/>
              </a:rPr>
              <a:t>кока-кола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  <p:pic>
        <p:nvPicPr>
          <p:cNvPr id="26626" name="Picture 2" descr="C:\Users\Admin\Desktop\url.jp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0" y="2636912"/>
            <a:ext cx="4716016" cy="3042591"/>
          </a:xfrm>
          <a:prstGeom prst="rect">
            <a:avLst/>
          </a:prstGeom>
          <a:noFill/>
        </p:spPr>
      </p:pic>
      <p:pic>
        <p:nvPicPr>
          <p:cNvPr id="26627" name="Picture 3" descr="C:\Users\Admin\Desktop\url.jpg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4932040" y="2348880"/>
            <a:ext cx="3744416" cy="424130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88640"/>
            <a:ext cx="6084168" cy="6669360"/>
          </a:xfrm>
        </p:spPr>
        <p:txBody>
          <a:bodyPr>
            <a:normAutofit/>
          </a:bodyPr>
          <a:lstStyle/>
          <a:p>
            <a:r>
              <a:rPr lang="ru-RU" dirty="0" err="1" smtClean="0">
                <a:hlinkClick r:id="rId2" tooltip="Герб США"/>
              </a:rPr>
              <a:t>Державний</a:t>
            </a:r>
            <a:r>
              <a:rPr lang="ru-RU" dirty="0" smtClean="0">
                <a:hlinkClick r:id="rId2" tooltip="Герб США"/>
              </a:rPr>
              <a:t> герб</a:t>
            </a:r>
            <a:r>
              <a:rPr lang="ru-RU" dirty="0" smtClean="0"/>
              <a:t> — </a:t>
            </a:r>
            <a:r>
              <a:rPr lang="ru-RU" dirty="0" err="1" smtClean="0"/>
              <a:t>зображення</a:t>
            </a:r>
            <a:r>
              <a:rPr lang="ru-RU" dirty="0" smtClean="0"/>
              <a:t> орла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розпростертими</a:t>
            </a:r>
            <a:r>
              <a:rPr lang="ru-RU" dirty="0" smtClean="0"/>
              <a:t> </a:t>
            </a:r>
            <a:r>
              <a:rPr lang="ru-RU" dirty="0" err="1" smtClean="0"/>
              <a:t>крилами</a:t>
            </a:r>
            <a:r>
              <a:rPr lang="ru-RU" dirty="0" smtClean="0"/>
              <a:t>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тримає</a:t>
            </a:r>
            <a:r>
              <a:rPr lang="ru-RU" dirty="0" smtClean="0"/>
              <a:t> у лапах </a:t>
            </a:r>
            <a:r>
              <a:rPr lang="ru-RU" dirty="0" err="1" smtClean="0"/>
              <a:t>маслинову</a:t>
            </a:r>
            <a:r>
              <a:rPr lang="ru-RU" dirty="0" smtClean="0"/>
              <a:t> </a:t>
            </a:r>
            <a:r>
              <a:rPr lang="ru-RU" dirty="0" err="1" smtClean="0"/>
              <a:t>гілку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13 </a:t>
            </a:r>
            <a:r>
              <a:rPr lang="ru-RU" dirty="0" err="1" smtClean="0"/>
              <a:t>стріл</a:t>
            </a:r>
            <a:r>
              <a:rPr lang="ru-RU" dirty="0" smtClean="0"/>
              <a:t>. На грудях орла — щит,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повторює</a:t>
            </a:r>
            <a:r>
              <a:rPr lang="ru-RU" dirty="0" smtClean="0"/>
              <a:t> </a:t>
            </a:r>
            <a:r>
              <a:rPr lang="ru-RU" dirty="0" err="1" smtClean="0"/>
              <a:t>кольори</a:t>
            </a:r>
            <a:r>
              <a:rPr lang="ru-RU" dirty="0" smtClean="0"/>
              <a:t> державного прапора, у </a:t>
            </a:r>
            <a:r>
              <a:rPr lang="ru-RU" dirty="0" err="1" smtClean="0"/>
              <a:t>дзьобі</a:t>
            </a:r>
            <a:r>
              <a:rPr lang="ru-RU" dirty="0" smtClean="0"/>
              <a:t> орел </a:t>
            </a:r>
            <a:r>
              <a:rPr lang="ru-RU" dirty="0" err="1" smtClean="0"/>
              <a:t>тримає</a:t>
            </a:r>
            <a:r>
              <a:rPr lang="ru-RU" dirty="0" smtClean="0"/>
              <a:t> </a:t>
            </a:r>
            <a:r>
              <a:rPr lang="ru-RU" dirty="0" err="1" smtClean="0"/>
              <a:t>стрічку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надписом</a:t>
            </a:r>
            <a:r>
              <a:rPr lang="ru-RU" dirty="0" smtClean="0"/>
              <a:t> </a:t>
            </a:r>
            <a:r>
              <a:rPr lang="ru-RU" dirty="0" smtClean="0">
                <a:hlinkClick r:id="rId3" tooltip="E pluribus unum"/>
              </a:rPr>
              <a:t>«E </a:t>
            </a:r>
            <a:r>
              <a:rPr lang="ru-RU" dirty="0" err="1" smtClean="0">
                <a:hlinkClick r:id="rId3" tooltip="E pluribus unum"/>
              </a:rPr>
              <a:t>pluribus</a:t>
            </a:r>
            <a:r>
              <a:rPr lang="ru-RU" dirty="0" smtClean="0">
                <a:hlinkClick r:id="rId3" tooltip="E pluribus unum"/>
              </a:rPr>
              <a:t> </a:t>
            </a:r>
            <a:r>
              <a:rPr lang="ru-RU" dirty="0" err="1" smtClean="0">
                <a:hlinkClick r:id="rId3" tooltip="E pluribus unum"/>
              </a:rPr>
              <a:t>unum</a:t>
            </a:r>
            <a:r>
              <a:rPr lang="ru-RU" dirty="0" smtClean="0">
                <a:hlinkClick r:id="rId3" tooltip="E pluribus unum"/>
              </a:rPr>
              <a:t>»</a:t>
            </a:r>
            <a:r>
              <a:rPr lang="ru-RU" dirty="0" smtClean="0"/>
              <a:t>. Над головою орла — розетка </a:t>
            </a:r>
            <a:r>
              <a:rPr lang="ru-RU" dirty="0" err="1" smtClean="0"/>
              <a:t>з</a:t>
            </a:r>
            <a:r>
              <a:rPr lang="ru-RU" dirty="0" smtClean="0"/>
              <a:t> 13-ма (за </a:t>
            </a:r>
            <a:r>
              <a:rPr lang="ru-RU" dirty="0" err="1" smtClean="0"/>
              <a:t>кількістю</a:t>
            </a:r>
            <a:r>
              <a:rPr lang="ru-RU" dirty="0" smtClean="0"/>
              <a:t> перших </a:t>
            </a:r>
            <a:r>
              <a:rPr lang="ru-RU" dirty="0" err="1" smtClean="0"/>
              <a:t>штатів</a:t>
            </a:r>
            <a:r>
              <a:rPr lang="ru-RU" dirty="0" smtClean="0"/>
              <a:t>) </a:t>
            </a:r>
            <a:r>
              <a:rPr lang="ru-RU" dirty="0" err="1" smtClean="0"/>
              <a:t>п'ятикутними</a:t>
            </a:r>
            <a:r>
              <a:rPr lang="ru-RU" dirty="0" smtClean="0"/>
              <a:t> </a:t>
            </a:r>
            <a:r>
              <a:rPr lang="ru-RU" dirty="0" err="1" smtClean="0"/>
              <a:t>зірками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  <p:pic>
        <p:nvPicPr>
          <p:cNvPr id="4098" name="Picture 2" descr="C:\Users\Admin\Desktop\впиавиа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12160" y="1196752"/>
            <a:ext cx="3092452" cy="352839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Admin\Desktop\впкукк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6136" y="4293096"/>
            <a:ext cx="3024336" cy="2905476"/>
          </a:xfrm>
          <a:prstGeom prst="rect">
            <a:avLst/>
          </a:prstGeom>
          <a:noFill/>
        </p:spPr>
      </p:pic>
      <p:pic>
        <p:nvPicPr>
          <p:cNvPr id="5123" name="Picture 3" descr="C:\Users\Admin\Desktop\ощххгххо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27784" y="4293096"/>
            <a:ext cx="2952328" cy="2952328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260648"/>
            <a:ext cx="8229600" cy="4572000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/>
              <a:t>США </a:t>
            </a:r>
            <a:r>
              <a:rPr lang="ru-RU" dirty="0" err="1" smtClean="0"/>
              <a:t>розташовані</a:t>
            </a:r>
            <a:r>
              <a:rPr lang="ru-RU" dirty="0" smtClean="0"/>
              <a:t> в </a:t>
            </a:r>
            <a:r>
              <a:rPr lang="ru-RU" dirty="0" err="1" smtClean="0"/>
              <a:t>центральній</a:t>
            </a:r>
            <a:r>
              <a:rPr lang="ru-RU" dirty="0" smtClean="0"/>
              <a:t> </a:t>
            </a:r>
            <a:r>
              <a:rPr lang="ru-RU" dirty="0" err="1" smtClean="0"/>
              <a:t>частині</a:t>
            </a:r>
            <a:r>
              <a:rPr lang="ru-RU" dirty="0" smtClean="0"/>
              <a:t> </a:t>
            </a:r>
            <a:r>
              <a:rPr lang="ru-RU" dirty="0" err="1" smtClean="0">
                <a:hlinkClick r:id="rId4" tooltip="Північна Америка"/>
              </a:rPr>
              <a:t>Північної</a:t>
            </a:r>
            <a:r>
              <a:rPr lang="ru-RU" dirty="0" smtClean="0">
                <a:hlinkClick r:id="rId4" tooltip="Північна Америка"/>
              </a:rPr>
              <a:t> Америки</a:t>
            </a:r>
            <a:r>
              <a:rPr lang="ru-RU" dirty="0" smtClean="0"/>
              <a:t>. </a:t>
            </a:r>
            <a:r>
              <a:rPr lang="ru-RU" dirty="0" err="1" smtClean="0"/>
              <a:t>Територія</a:t>
            </a:r>
            <a:r>
              <a:rPr lang="ru-RU" dirty="0" smtClean="0"/>
              <a:t> становить 9 826 675 км² </a:t>
            </a:r>
            <a:endParaRPr lang="ru-RU" dirty="0" smtClean="0"/>
          </a:p>
          <a:p>
            <a:r>
              <a:rPr lang="ru-RU" dirty="0" smtClean="0"/>
              <a:t>США — </a:t>
            </a:r>
            <a:r>
              <a:rPr lang="ru-RU" dirty="0" err="1" smtClean="0"/>
              <a:t>третя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четверта</a:t>
            </a:r>
            <a:r>
              <a:rPr lang="ru-RU" dirty="0" smtClean="0"/>
              <a:t> </a:t>
            </a:r>
            <a:r>
              <a:rPr lang="ru-RU" dirty="0" err="1" smtClean="0">
                <a:hlinkClick r:id="rId5" tooltip="Список країн за площею"/>
              </a:rPr>
              <a:t>найбільша</a:t>
            </a:r>
            <a:r>
              <a:rPr lang="ru-RU" dirty="0" smtClean="0">
                <a:hlinkClick r:id="rId5" tooltip="Список країн за площею"/>
              </a:rPr>
              <a:t> </a:t>
            </a:r>
            <a:r>
              <a:rPr lang="ru-RU" dirty="0" err="1" smtClean="0">
                <a:hlinkClick r:id="rId5" tooltip="Список країн за площею"/>
              </a:rPr>
              <a:t>країна</a:t>
            </a:r>
            <a:r>
              <a:rPr lang="ru-RU" dirty="0" smtClean="0">
                <a:hlinkClick r:id="rId5" tooltip="Список країн за площею"/>
              </a:rPr>
              <a:t> за </a:t>
            </a:r>
            <a:r>
              <a:rPr lang="ru-RU" dirty="0" err="1" smtClean="0">
                <a:hlinkClick r:id="rId5" tooltip="Список країн за площею"/>
              </a:rPr>
              <a:t>територією</a:t>
            </a:r>
            <a:r>
              <a:rPr lang="ru-RU" dirty="0" smtClean="0"/>
              <a:t> (</a:t>
            </a:r>
            <a:r>
              <a:rPr lang="ru-RU" dirty="0" err="1" smtClean="0"/>
              <a:t>включаючи</a:t>
            </a:r>
            <a:r>
              <a:rPr lang="ru-RU" dirty="0" smtClean="0"/>
              <a:t> сушу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морські</a:t>
            </a:r>
            <a:r>
              <a:rPr lang="ru-RU" dirty="0" smtClean="0"/>
              <a:t> </a:t>
            </a:r>
            <a:r>
              <a:rPr lang="ru-RU" dirty="0" err="1" smtClean="0"/>
              <a:t>володіння</a:t>
            </a:r>
            <a:r>
              <a:rPr lang="ru-RU" dirty="0" smtClean="0"/>
              <a:t>) </a:t>
            </a:r>
            <a:r>
              <a:rPr lang="ru-RU" dirty="0" err="1" smtClean="0"/>
              <a:t>після</a:t>
            </a:r>
            <a:r>
              <a:rPr lang="ru-RU" dirty="0" smtClean="0"/>
              <a:t> </a:t>
            </a:r>
            <a:r>
              <a:rPr lang="ru-RU" dirty="0" err="1" smtClean="0">
                <a:hlinkClick r:id="rId6" tooltip="Російська Федерація"/>
              </a:rPr>
              <a:t>Росії</a:t>
            </a:r>
            <a:r>
              <a:rPr lang="ru-RU" dirty="0" smtClean="0"/>
              <a:t> та </a:t>
            </a:r>
            <a:r>
              <a:rPr lang="ru-RU" dirty="0" err="1" smtClean="0">
                <a:hlinkClick r:id="rId7" tooltip="Канада"/>
              </a:rPr>
              <a:t>Канади</a:t>
            </a:r>
            <a:r>
              <a:rPr lang="ru-RU" dirty="0" smtClean="0"/>
              <a:t> 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трішки</a:t>
            </a:r>
            <a:r>
              <a:rPr lang="ru-RU" dirty="0" smtClean="0"/>
              <a:t> </a:t>
            </a:r>
            <a:r>
              <a:rPr lang="ru-RU" dirty="0" err="1" smtClean="0"/>
              <a:t>поступаючись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ж </a:t>
            </a:r>
            <a:r>
              <a:rPr lang="ru-RU" dirty="0" err="1" smtClean="0"/>
              <a:t>випереджаючи</a:t>
            </a:r>
            <a:r>
              <a:rPr lang="ru-RU" dirty="0" smtClean="0"/>
              <a:t> </a:t>
            </a:r>
            <a:r>
              <a:rPr lang="ru-RU" dirty="0" smtClean="0">
                <a:hlinkClick r:id="rId8" tooltip="Китай"/>
              </a:rPr>
              <a:t>Китай</a:t>
            </a:r>
            <a:r>
              <a:rPr lang="ru-RU" dirty="0" smtClean="0"/>
              <a:t>, </a:t>
            </a:r>
            <a:r>
              <a:rPr lang="ru-RU" dirty="0" err="1" smtClean="0"/>
              <a:t>залежно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методів</a:t>
            </a:r>
            <a:r>
              <a:rPr lang="ru-RU" dirty="0" smtClean="0"/>
              <a:t> </a:t>
            </a:r>
            <a:r>
              <a:rPr lang="ru-RU" dirty="0" err="1" smtClean="0"/>
              <a:t>обрахунку</a:t>
            </a:r>
            <a:r>
              <a:rPr lang="ru-RU" dirty="0" smtClean="0"/>
              <a:t> </a:t>
            </a:r>
            <a:r>
              <a:rPr lang="ru-RU" dirty="0" err="1" smtClean="0"/>
              <a:t>загальної</a:t>
            </a:r>
            <a:r>
              <a:rPr lang="ru-RU" dirty="0" smtClean="0"/>
              <a:t> </a:t>
            </a:r>
            <a:r>
              <a:rPr lang="ru-RU" dirty="0" err="1" smtClean="0"/>
              <a:t>території</a:t>
            </a:r>
            <a:r>
              <a:rPr lang="ru-RU" dirty="0" smtClean="0"/>
              <a:t> </a:t>
            </a:r>
            <a:r>
              <a:rPr lang="ru-RU" dirty="0" err="1" smtClean="0"/>
              <a:t>Сполучених</a:t>
            </a:r>
            <a:r>
              <a:rPr lang="ru-RU" dirty="0" smtClean="0"/>
              <a:t> </a:t>
            </a:r>
            <a:r>
              <a:rPr lang="ru-RU" dirty="0" err="1" smtClean="0"/>
              <a:t>Штатів</a:t>
            </a:r>
            <a:r>
              <a:rPr lang="ru-RU" dirty="0" smtClean="0"/>
              <a:t> (</a:t>
            </a:r>
            <a:r>
              <a:rPr lang="ru-RU" dirty="0" err="1" smtClean="0"/>
              <a:t>результати</a:t>
            </a:r>
            <a:r>
              <a:rPr lang="ru-RU" dirty="0" smtClean="0"/>
              <a:t> </a:t>
            </a:r>
            <a:r>
              <a:rPr lang="ru-RU" dirty="0" err="1" smtClean="0"/>
              <a:t>вимірювання</a:t>
            </a:r>
            <a:r>
              <a:rPr lang="ru-RU" dirty="0" smtClean="0"/>
              <a:t> </a:t>
            </a:r>
            <a:r>
              <a:rPr lang="ru-RU" dirty="0" err="1" smtClean="0"/>
              <a:t>відрізняються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9 522 055 км²</a:t>
            </a:r>
            <a:r>
              <a:rPr lang="ru-RU" baseline="30000" dirty="0" smtClean="0">
                <a:hlinkClick r:id="rId9"/>
              </a:rPr>
              <a:t>[18]</a:t>
            </a:r>
            <a:r>
              <a:rPr lang="ru-RU" dirty="0" smtClean="0"/>
              <a:t> до 9 629 091 км²</a:t>
            </a:r>
            <a:r>
              <a:rPr lang="ru-RU" baseline="30000" dirty="0" smtClean="0">
                <a:hlinkClick r:id="rId9"/>
              </a:rPr>
              <a:t>[19]</a:t>
            </a:r>
            <a:r>
              <a:rPr lang="ru-RU" dirty="0" smtClean="0"/>
              <a:t> </a:t>
            </a:r>
            <a:r>
              <a:rPr lang="ru-RU" dirty="0" err="1" smtClean="0"/>
              <a:t>або</a:t>
            </a:r>
            <a:r>
              <a:rPr lang="ru-RU" dirty="0" smtClean="0"/>
              <a:t> ж 9 826 676 км².</a:t>
            </a:r>
            <a:r>
              <a:rPr lang="ru-RU" baseline="30000" dirty="0" smtClean="0">
                <a:hlinkClick r:id="rId9"/>
              </a:rPr>
              <a:t>[20]</a:t>
            </a:r>
            <a:r>
              <a:rPr lang="ru-RU" dirty="0" smtClean="0"/>
              <a:t>)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Admin\Desktop\роааоа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365104"/>
            <a:ext cx="3024336" cy="2016224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 smtClean="0"/>
              <a:t>Рельєф</a:t>
            </a:r>
            <a:r>
              <a:rPr lang="ru-RU" b="1" dirty="0" smtClean="0"/>
              <a:t> </a:t>
            </a:r>
            <a:r>
              <a:rPr lang="ru-RU" b="1" dirty="0" err="1" smtClean="0"/>
              <a:t>і</a:t>
            </a:r>
            <a:r>
              <a:rPr lang="ru-RU" b="1" dirty="0" smtClean="0"/>
              <a:t> </a:t>
            </a:r>
            <a:r>
              <a:rPr lang="ru-RU" b="1" dirty="0" err="1" smtClean="0"/>
              <a:t>геологія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124744"/>
            <a:ext cx="8280920" cy="3024336"/>
          </a:xfrm>
        </p:spPr>
        <p:txBody>
          <a:bodyPr>
            <a:normAutofit fontScale="77500" lnSpcReduction="20000"/>
          </a:bodyPr>
          <a:lstStyle/>
          <a:p>
            <a:r>
              <a:rPr lang="ru-RU" dirty="0" err="1" smtClean="0"/>
              <a:t>Атлантичне</a:t>
            </a:r>
            <a:r>
              <a:rPr lang="ru-RU" dirty="0" smtClean="0"/>
              <a:t> </a:t>
            </a:r>
            <a:r>
              <a:rPr lang="ru-RU" dirty="0" err="1" smtClean="0"/>
              <a:t>узбережжя</a:t>
            </a:r>
            <a:r>
              <a:rPr lang="ru-RU" dirty="0" smtClean="0"/>
              <a:t> </a:t>
            </a:r>
            <a:r>
              <a:rPr lang="ru-RU" dirty="0" err="1" smtClean="0"/>
              <a:t>переважно</a:t>
            </a:r>
            <a:r>
              <a:rPr lang="ru-RU" dirty="0" smtClean="0"/>
              <a:t> представлено </a:t>
            </a:r>
            <a:r>
              <a:rPr lang="ru-RU" u="sng" dirty="0" err="1" smtClean="0">
                <a:hlinkClick r:id="rId3" tooltip="Низовина"/>
              </a:rPr>
              <a:t>низовиною</a:t>
            </a:r>
            <a:r>
              <a:rPr lang="ru-RU" dirty="0" smtClean="0"/>
              <a:t>, </a:t>
            </a:r>
            <a:r>
              <a:rPr lang="ru-RU" dirty="0" err="1" smtClean="0"/>
              <a:t>водночас</a:t>
            </a:r>
            <a:r>
              <a:rPr lang="ru-RU" dirty="0" smtClean="0"/>
              <a:t> </a:t>
            </a:r>
            <a:r>
              <a:rPr lang="ru-RU" dirty="0" err="1" smtClean="0"/>
              <a:t>Тихоокеанське</a:t>
            </a:r>
            <a:r>
              <a:rPr lang="ru-RU" dirty="0" smtClean="0"/>
              <a:t> </a:t>
            </a:r>
            <a:r>
              <a:rPr lang="ru-RU" dirty="0" err="1" smtClean="0"/>
              <a:t>узбережжя</a:t>
            </a:r>
            <a:r>
              <a:rPr lang="ru-RU" dirty="0" smtClean="0"/>
              <a:t> — </a:t>
            </a:r>
            <a:r>
              <a:rPr lang="ru-RU" dirty="0" err="1" smtClean="0"/>
              <a:t>переважно</a:t>
            </a:r>
            <a:r>
              <a:rPr lang="ru-RU" dirty="0" smtClean="0"/>
              <a:t> </a:t>
            </a:r>
            <a:r>
              <a:rPr lang="ru-RU" dirty="0" err="1" smtClean="0"/>
              <a:t>гористе</a:t>
            </a:r>
            <a:r>
              <a:rPr lang="ru-RU" dirty="0" smtClean="0"/>
              <a:t>. </a:t>
            </a:r>
            <a:r>
              <a:rPr lang="ru-RU" dirty="0" err="1" smtClean="0"/>
              <a:t>Приблизно</a:t>
            </a:r>
            <a:r>
              <a:rPr lang="ru-RU" dirty="0" smtClean="0"/>
              <a:t> половина </a:t>
            </a:r>
            <a:r>
              <a:rPr lang="ru-RU" dirty="0" err="1" smtClean="0"/>
              <a:t>території</a:t>
            </a:r>
            <a:r>
              <a:rPr lang="ru-RU" dirty="0" smtClean="0"/>
              <a:t> </a:t>
            </a:r>
            <a:r>
              <a:rPr lang="ru-RU" dirty="0" err="1" smtClean="0"/>
              <a:t>Сполучених</a:t>
            </a:r>
            <a:r>
              <a:rPr lang="ru-RU" dirty="0" smtClean="0"/>
              <a:t> </a:t>
            </a:r>
            <a:r>
              <a:rPr lang="ru-RU" dirty="0" err="1" smtClean="0"/>
              <a:t>Штатів</a:t>
            </a:r>
            <a:r>
              <a:rPr lang="ru-RU" dirty="0" smtClean="0"/>
              <a:t> Америки </a:t>
            </a:r>
            <a:r>
              <a:rPr lang="ru-RU" dirty="0" err="1" smtClean="0"/>
              <a:t>вкрита</a:t>
            </a:r>
            <a:r>
              <a:rPr lang="ru-RU" dirty="0" smtClean="0"/>
              <a:t> </a:t>
            </a:r>
            <a:r>
              <a:rPr lang="ru-RU" u="sng" dirty="0" smtClean="0">
                <a:hlinkClick r:id="rId4" tooltip="Гори"/>
              </a:rPr>
              <a:t>горами</a:t>
            </a:r>
            <a:r>
              <a:rPr lang="ru-RU" dirty="0" smtClean="0"/>
              <a:t> </a:t>
            </a:r>
            <a:r>
              <a:rPr lang="ru-RU" dirty="0" err="1" smtClean="0"/>
              <a:t>і</a:t>
            </a:r>
            <a:r>
              <a:rPr lang="ru-RU" dirty="0" smtClean="0"/>
              <a:t> </a:t>
            </a:r>
            <a:r>
              <a:rPr lang="ru-RU" u="sng" dirty="0" smtClean="0">
                <a:hlinkClick r:id="rId5" tooltip="Плато"/>
              </a:rPr>
              <a:t>плато</a:t>
            </a:r>
            <a:r>
              <a:rPr lang="ru-RU" dirty="0" smtClean="0"/>
              <a:t>. </a:t>
            </a:r>
            <a:r>
              <a:rPr lang="ru-RU" dirty="0" err="1" smtClean="0"/>
              <a:t>Гірські</a:t>
            </a:r>
            <a:r>
              <a:rPr lang="ru-RU" dirty="0" smtClean="0"/>
              <a:t> </a:t>
            </a:r>
            <a:r>
              <a:rPr lang="ru-RU" dirty="0" err="1" smtClean="0"/>
              <a:t>хребти</a:t>
            </a:r>
            <a:r>
              <a:rPr lang="ru-RU" dirty="0" smtClean="0"/>
              <a:t> </a:t>
            </a:r>
            <a:r>
              <a:rPr lang="ru-RU" dirty="0" err="1" smtClean="0"/>
              <a:t>представлені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тропіків</a:t>
            </a:r>
            <a:r>
              <a:rPr lang="ru-RU" dirty="0" smtClean="0"/>
              <a:t> </a:t>
            </a:r>
            <a:r>
              <a:rPr lang="ru-RU" u="sng" dirty="0" err="1" smtClean="0">
                <a:hlinkClick r:id="rId6" tooltip="Гаваї"/>
              </a:rPr>
              <a:t>Гаваїв</a:t>
            </a:r>
            <a:r>
              <a:rPr lang="ru-RU" dirty="0" smtClean="0"/>
              <a:t> до Полярного кола </a:t>
            </a:r>
            <a:r>
              <a:rPr lang="ru-RU" u="sng" dirty="0" smtClean="0">
                <a:hlinkClick r:id="rId7" tooltip="Аляска"/>
              </a:rPr>
              <a:t>Аляски</a:t>
            </a:r>
            <a:r>
              <a:rPr lang="ru-RU" dirty="0" smtClean="0"/>
              <a:t>, </a:t>
            </a:r>
            <a:r>
              <a:rPr lang="ru-RU" dirty="0" err="1" smtClean="0"/>
              <a:t>простягаються</a:t>
            </a:r>
            <a:r>
              <a:rPr lang="ru-RU" dirty="0" smtClean="0"/>
              <a:t> </a:t>
            </a:r>
            <a:r>
              <a:rPr lang="ru-RU" dirty="0" err="1" smtClean="0"/>
              <a:t>паралельно</a:t>
            </a:r>
            <a:r>
              <a:rPr lang="ru-RU" dirty="0" smtClean="0"/>
              <a:t> </a:t>
            </a:r>
            <a:r>
              <a:rPr lang="ru-RU" dirty="0" err="1" smtClean="0"/>
              <a:t>східного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західного</a:t>
            </a:r>
            <a:r>
              <a:rPr lang="ru-RU" dirty="0" smtClean="0"/>
              <a:t> </a:t>
            </a:r>
            <a:r>
              <a:rPr lang="ru-RU" dirty="0" err="1" smtClean="0"/>
              <a:t>узбереж</a:t>
            </a:r>
            <a:r>
              <a:rPr lang="ru-RU" dirty="0" smtClean="0"/>
              <a:t>. </a:t>
            </a:r>
            <a:r>
              <a:rPr lang="ru-RU" u="sng" dirty="0" err="1" smtClean="0">
                <a:hlinkClick r:id="rId8" tooltip="Скелясті гори"/>
              </a:rPr>
              <a:t>Скелясті</a:t>
            </a:r>
            <a:r>
              <a:rPr lang="ru-RU" u="sng" dirty="0" smtClean="0">
                <a:hlinkClick r:id="rId8" tooltip="Скелясті гори"/>
              </a:rPr>
              <a:t> гори</a:t>
            </a:r>
            <a:r>
              <a:rPr lang="ru-RU" dirty="0" smtClean="0"/>
              <a:t> — </a:t>
            </a:r>
            <a:r>
              <a:rPr lang="ru-RU" dirty="0" err="1" smtClean="0"/>
              <a:t>вододіл</a:t>
            </a:r>
            <a:r>
              <a:rPr lang="ru-RU" dirty="0" smtClean="0"/>
              <a:t> </a:t>
            </a:r>
            <a:r>
              <a:rPr lang="ru-RU" dirty="0" err="1" smtClean="0"/>
              <a:t>річок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течуть</a:t>
            </a:r>
            <a:r>
              <a:rPr lang="ru-RU" dirty="0" smtClean="0"/>
              <a:t> у </a:t>
            </a:r>
            <a:r>
              <a:rPr lang="ru-RU" u="sng" dirty="0" smtClean="0">
                <a:hlinkClick r:id="rId9" tooltip="Тихий океан"/>
              </a:rPr>
              <a:t>Тихий океан</a:t>
            </a:r>
            <a:r>
              <a:rPr lang="ru-RU" dirty="0" smtClean="0"/>
              <a:t> </a:t>
            </a:r>
            <a:r>
              <a:rPr lang="ru-RU" dirty="0" err="1" smtClean="0"/>
              <a:t>і</a:t>
            </a:r>
            <a:r>
              <a:rPr lang="ru-RU" dirty="0" smtClean="0"/>
              <a:t> в </a:t>
            </a:r>
            <a:r>
              <a:rPr lang="ru-RU" u="sng" dirty="0" err="1" smtClean="0">
                <a:hlinkClick r:id="rId10" tooltip="Мексиканська затока"/>
              </a:rPr>
              <a:t>Мексиканську</a:t>
            </a:r>
            <a:r>
              <a:rPr lang="ru-RU" u="sng" dirty="0" smtClean="0">
                <a:hlinkClick r:id="rId10" tooltip="Мексиканська затока"/>
              </a:rPr>
              <a:t> затоку</a:t>
            </a:r>
            <a:r>
              <a:rPr lang="ru-RU" dirty="0" smtClean="0"/>
              <a:t> </a:t>
            </a:r>
            <a:r>
              <a:rPr lang="ru-RU" dirty="0" err="1" smtClean="0"/>
              <a:t>Атлантичного</a:t>
            </a:r>
            <a:r>
              <a:rPr lang="ru-RU" dirty="0" smtClean="0"/>
              <a:t> океану. </a:t>
            </a:r>
            <a:endParaRPr lang="ru-RU" dirty="0"/>
          </a:p>
        </p:txBody>
      </p:sp>
      <p:pic>
        <p:nvPicPr>
          <p:cNvPr id="6147" name="Picture 3" descr="C:\Users\Admin\Desktop\кккуцку.jpg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3131840" y="4221088"/>
            <a:ext cx="3057295" cy="2448272"/>
          </a:xfrm>
          <a:prstGeom prst="rect">
            <a:avLst/>
          </a:prstGeom>
          <a:noFill/>
        </p:spPr>
      </p:pic>
      <p:pic>
        <p:nvPicPr>
          <p:cNvPr id="6148" name="Picture 4" descr="C:\Users\Admin\Desktop\упупупу.jpg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6372200" y="4437112"/>
            <a:ext cx="2916324" cy="194421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88640"/>
            <a:ext cx="8229600" cy="4572000"/>
          </a:xfrm>
        </p:spPr>
        <p:txBody>
          <a:bodyPr>
            <a:normAutofit fontScale="92500" lnSpcReduction="20000"/>
          </a:bodyPr>
          <a:lstStyle/>
          <a:p>
            <a:r>
              <a:rPr lang="ru-RU" dirty="0" err="1" smtClean="0"/>
              <a:t>Надра</a:t>
            </a:r>
            <a:r>
              <a:rPr lang="ru-RU" dirty="0" smtClean="0"/>
              <a:t> </a:t>
            </a:r>
            <a:r>
              <a:rPr lang="ru-RU" dirty="0" err="1" smtClean="0"/>
              <a:t>багаті</a:t>
            </a:r>
            <a:r>
              <a:rPr lang="ru-RU" dirty="0" smtClean="0"/>
              <a:t> запасами </a:t>
            </a:r>
            <a:r>
              <a:rPr lang="ru-RU" dirty="0" err="1" smtClean="0"/>
              <a:t>різних</a:t>
            </a:r>
            <a:r>
              <a:rPr lang="ru-RU" dirty="0" smtClean="0"/>
              <a:t> </a:t>
            </a:r>
            <a:r>
              <a:rPr lang="ru-RU" dirty="0" err="1" smtClean="0"/>
              <a:t>природних</a:t>
            </a:r>
            <a:r>
              <a:rPr lang="ru-RU" dirty="0" smtClean="0"/>
              <a:t> </a:t>
            </a:r>
            <a:r>
              <a:rPr lang="ru-RU" dirty="0" err="1" smtClean="0"/>
              <a:t>копалин</a:t>
            </a:r>
            <a:r>
              <a:rPr lang="ru-RU" dirty="0" smtClean="0"/>
              <a:t>, </a:t>
            </a:r>
            <a:r>
              <a:rPr lang="ru-RU" dirty="0" err="1" smtClean="0"/>
              <a:t>зокрема</a:t>
            </a:r>
            <a:r>
              <a:rPr lang="ru-RU" dirty="0" smtClean="0"/>
              <a:t> — </a:t>
            </a:r>
            <a:r>
              <a:rPr lang="ru-RU" u="sng" dirty="0" err="1" smtClean="0">
                <a:hlinkClick r:id="rId2" tooltip="Кам'яне вугілля"/>
              </a:rPr>
              <a:t>кам'яне</a:t>
            </a:r>
            <a:r>
              <a:rPr lang="ru-RU" dirty="0" smtClean="0"/>
              <a:t> </a:t>
            </a:r>
            <a:r>
              <a:rPr lang="ru-RU" dirty="0" err="1" smtClean="0"/>
              <a:t>і</a:t>
            </a:r>
            <a:r>
              <a:rPr lang="ru-RU" dirty="0" smtClean="0"/>
              <a:t> </a:t>
            </a:r>
            <a:r>
              <a:rPr lang="ru-RU" u="sng" dirty="0" smtClean="0">
                <a:hlinkClick r:id="rId3" tooltip="Буре вугілля"/>
              </a:rPr>
              <a:t>буре </a:t>
            </a:r>
            <a:r>
              <a:rPr lang="ru-RU" u="sng" dirty="0" err="1" smtClean="0">
                <a:hlinkClick r:id="rId3" tooltip="Буре вугілля"/>
              </a:rPr>
              <a:t>вугілля</a:t>
            </a:r>
            <a:r>
              <a:rPr lang="ru-RU" dirty="0" smtClean="0"/>
              <a:t>, </a:t>
            </a:r>
            <a:r>
              <a:rPr lang="ru-RU" u="sng" dirty="0" err="1" smtClean="0">
                <a:hlinkClick r:id="rId4" tooltip="Залізна руда"/>
              </a:rPr>
              <a:t>залізна</a:t>
            </a:r>
            <a:r>
              <a:rPr lang="ru-RU" dirty="0" smtClean="0"/>
              <a:t> </a:t>
            </a:r>
            <a:r>
              <a:rPr lang="ru-RU" dirty="0" err="1" smtClean="0"/>
              <a:t>і</a:t>
            </a:r>
            <a:r>
              <a:rPr lang="ru-RU" dirty="0" smtClean="0"/>
              <a:t> </a:t>
            </a:r>
            <a:r>
              <a:rPr lang="ru-RU" u="sng" dirty="0" err="1" smtClean="0">
                <a:hlinkClick r:id="rId5" tooltip="Марганцева руда"/>
              </a:rPr>
              <a:t>марганцева</a:t>
            </a:r>
            <a:r>
              <a:rPr lang="ru-RU" u="sng" dirty="0" smtClean="0">
                <a:hlinkClick r:id="rId5" tooltip="Марганцева руда"/>
              </a:rPr>
              <a:t> руда</a:t>
            </a:r>
            <a:r>
              <a:rPr lang="ru-RU" dirty="0" smtClean="0"/>
              <a:t>. </a:t>
            </a:r>
            <a:r>
              <a:rPr lang="ru-RU" u="sng" dirty="0" err="1" smtClean="0">
                <a:hlinkClick r:id="rId6" tooltip="Кордильєри"/>
              </a:rPr>
              <a:t>Кордильєри</a:t>
            </a:r>
            <a:r>
              <a:rPr lang="ru-RU" dirty="0" smtClean="0"/>
              <a:t>, </a:t>
            </a:r>
            <a:r>
              <a:rPr lang="ru-RU" u="sng" dirty="0" smtClean="0">
                <a:hlinkClick r:id="rId7" tooltip="Плато Колорадо"/>
              </a:rPr>
              <a:t>плато Колорадо</a:t>
            </a:r>
            <a:r>
              <a:rPr lang="ru-RU" dirty="0" smtClean="0"/>
              <a:t>, </a:t>
            </a:r>
            <a:r>
              <a:rPr lang="ru-RU" u="sng" dirty="0" err="1" smtClean="0">
                <a:hlinkClick r:id="rId8" tooltip="Великі Рівнини"/>
              </a:rPr>
              <a:t>Великі</a:t>
            </a:r>
            <a:r>
              <a:rPr lang="ru-RU" u="sng" dirty="0" smtClean="0">
                <a:hlinkClick r:id="rId8" tooltip="Великі Рівнини"/>
              </a:rPr>
              <a:t> </a:t>
            </a:r>
            <a:r>
              <a:rPr lang="ru-RU" u="sng" dirty="0" err="1" smtClean="0">
                <a:hlinkClick r:id="rId8" tooltip="Великі Рівнини"/>
              </a:rPr>
              <a:t>Рівнини</a:t>
            </a:r>
            <a:r>
              <a:rPr lang="ru-RU" dirty="0" smtClean="0"/>
              <a:t> 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Примексиканська</a:t>
            </a:r>
            <a:r>
              <a:rPr lang="ru-RU" dirty="0" smtClean="0"/>
              <a:t> </a:t>
            </a:r>
            <a:r>
              <a:rPr lang="ru-RU" dirty="0" err="1" smtClean="0"/>
              <a:t>низовина</a:t>
            </a:r>
            <a:r>
              <a:rPr lang="ru-RU" dirty="0" smtClean="0"/>
              <a:t> </a:t>
            </a:r>
            <a:r>
              <a:rPr lang="ru-RU" dirty="0" err="1" smtClean="0"/>
              <a:t>володіють</a:t>
            </a:r>
            <a:r>
              <a:rPr lang="ru-RU" dirty="0" smtClean="0"/>
              <a:t> </a:t>
            </a:r>
            <a:r>
              <a:rPr lang="ru-RU" dirty="0" err="1" smtClean="0"/>
              <a:t>родовищами</a:t>
            </a:r>
            <a:r>
              <a:rPr lang="ru-RU" dirty="0" smtClean="0"/>
              <a:t> </a:t>
            </a:r>
            <a:r>
              <a:rPr lang="ru-RU" dirty="0" err="1" smtClean="0"/>
              <a:t>мідних</a:t>
            </a:r>
            <a:r>
              <a:rPr lang="ru-RU" dirty="0" smtClean="0"/>
              <a:t>, </a:t>
            </a:r>
            <a:r>
              <a:rPr lang="ru-RU" dirty="0" err="1" smtClean="0"/>
              <a:t>цинкових</a:t>
            </a:r>
            <a:r>
              <a:rPr lang="ru-RU" dirty="0" smtClean="0"/>
              <a:t>, </a:t>
            </a:r>
            <a:r>
              <a:rPr lang="ru-RU" dirty="0" err="1" smtClean="0"/>
              <a:t>свинцевих</a:t>
            </a:r>
            <a:r>
              <a:rPr lang="ru-RU" dirty="0" smtClean="0"/>
              <a:t>, </a:t>
            </a:r>
            <a:r>
              <a:rPr lang="ru-RU" dirty="0" err="1" smtClean="0"/>
              <a:t>срібних</a:t>
            </a:r>
            <a:r>
              <a:rPr lang="ru-RU" dirty="0" smtClean="0"/>
              <a:t>, </a:t>
            </a:r>
            <a:r>
              <a:rPr lang="ru-RU" dirty="0" err="1" smtClean="0"/>
              <a:t>хромітових</a:t>
            </a:r>
            <a:r>
              <a:rPr lang="ru-RU" dirty="0" smtClean="0"/>
              <a:t>, </a:t>
            </a:r>
            <a:r>
              <a:rPr lang="ru-RU" dirty="0" err="1" smtClean="0"/>
              <a:t>ванадієвих</a:t>
            </a:r>
            <a:r>
              <a:rPr lang="ru-RU" dirty="0" smtClean="0"/>
              <a:t>, </a:t>
            </a:r>
            <a:r>
              <a:rPr lang="ru-RU" dirty="0" err="1" smtClean="0"/>
              <a:t>вольфрамових</a:t>
            </a:r>
            <a:r>
              <a:rPr lang="ru-RU" dirty="0" smtClean="0"/>
              <a:t>, </a:t>
            </a:r>
            <a:r>
              <a:rPr lang="ru-RU" dirty="0" err="1" smtClean="0"/>
              <a:t>молібденових</a:t>
            </a:r>
            <a:r>
              <a:rPr lang="ru-RU" dirty="0" smtClean="0"/>
              <a:t>, </a:t>
            </a:r>
            <a:r>
              <a:rPr lang="ru-RU" dirty="0" err="1" smtClean="0"/>
              <a:t>титанових</a:t>
            </a:r>
            <a:r>
              <a:rPr lang="ru-RU" dirty="0" smtClean="0"/>
              <a:t>, </a:t>
            </a:r>
            <a:r>
              <a:rPr lang="ru-RU" dirty="0" err="1" smtClean="0"/>
              <a:t>поліметалічних</a:t>
            </a:r>
            <a:r>
              <a:rPr lang="ru-RU" dirty="0" smtClean="0"/>
              <a:t>, </a:t>
            </a:r>
            <a:r>
              <a:rPr lang="ru-RU" dirty="0" err="1" smtClean="0"/>
              <a:t>уранових</a:t>
            </a:r>
            <a:r>
              <a:rPr lang="ru-RU" dirty="0" smtClean="0"/>
              <a:t>, </a:t>
            </a:r>
            <a:r>
              <a:rPr lang="ru-RU" dirty="0" err="1" smtClean="0"/>
              <a:t>ртутних</a:t>
            </a:r>
            <a:r>
              <a:rPr lang="ru-RU" dirty="0" smtClean="0"/>
              <a:t> руд, золота, </a:t>
            </a:r>
            <a:r>
              <a:rPr lang="ru-RU" dirty="0" err="1" smtClean="0"/>
              <a:t>сірки</a:t>
            </a:r>
            <a:r>
              <a:rPr lang="ru-RU" dirty="0" smtClean="0"/>
              <a:t>, </a:t>
            </a:r>
            <a:r>
              <a:rPr lang="ru-RU" dirty="0" err="1" smtClean="0"/>
              <a:t>фосфатів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іншої</a:t>
            </a:r>
            <a:r>
              <a:rPr lang="ru-RU" dirty="0" smtClean="0"/>
              <a:t> </a:t>
            </a:r>
            <a:r>
              <a:rPr lang="ru-RU" dirty="0" err="1" smtClean="0"/>
              <a:t>хімічної</a:t>
            </a:r>
            <a:r>
              <a:rPr lang="ru-RU" dirty="0" smtClean="0"/>
              <a:t> </a:t>
            </a:r>
            <a:r>
              <a:rPr lang="ru-RU" dirty="0" err="1" smtClean="0"/>
              <a:t>сировини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  <p:pic>
        <p:nvPicPr>
          <p:cNvPr id="15362" name="Picture 2" descr="C:\Users\Admin\Desktop\пупкпк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1043608" y="4509120"/>
            <a:ext cx="3528392" cy="2347984"/>
          </a:xfrm>
          <a:prstGeom prst="rect">
            <a:avLst/>
          </a:prstGeom>
          <a:noFill/>
        </p:spPr>
      </p:pic>
      <p:pic>
        <p:nvPicPr>
          <p:cNvPr id="15363" name="Picture 3" descr="C:\Users\Admin\Desktop\ч ч ччч.jp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932040" y="4484794"/>
            <a:ext cx="3168352" cy="237320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Природа </a:t>
            </a:r>
            <a:r>
              <a:rPr lang="ru-RU" b="1" dirty="0" err="1" smtClean="0"/>
              <a:t>і</a:t>
            </a:r>
            <a:r>
              <a:rPr lang="ru-RU" b="1" dirty="0" smtClean="0"/>
              <a:t> </a:t>
            </a:r>
            <a:r>
              <a:rPr lang="ru-RU" b="1" dirty="0" err="1" smtClean="0"/>
              <a:t>гідрологія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340768"/>
            <a:ext cx="8136904" cy="3384376"/>
          </a:xfrm>
        </p:spPr>
        <p:txBody>
          <a:bodyPr>
            <a:normAutofit lnSpcReduction="10000"/>
          </a:bodyPr>
          <a:lstStyle/>
          <a:p>
            <a:r>
              <a:rPr lang="ru-RU" dirty="0" err="1" smtClean="0"/>
              <a:t>Схили</a:t>
            </a:r>
            <a:r>
              <a:rPr lang="ru-RU" dirty="0" smtClean="0"/>
              <a:t> </a:t>
            </a:r>
            <a:r>
              <a:rPr lang="ru-RU" u="sng" dirty="0" err="1" smtClean="0">
                <a:hlinkClick r:id="rId2" tooltip="Кордильєри"/>
              </a:rPr>
              <a:t>Кордильєр</a:t>
            </a:r>
            <a:r>
              <a:rPr lang="ru-RU" dirty="0" smtClean="0"/>
              <a:t> </a:t>
            </a:r>
            <a:r>
              <a:rPr lang="ru-RU" dirty="0" err="1" smtClean="0"/>
              <a:t>покриті</a:t>
            </a:r>
            <a:r>
              <a:rPr lang="ru-RU" dirty="0" smtClean="0"/>
              <a:t> </a:t>
            </a:r>
            <a:r>
              <a:rPr lang="ru-RU" dirty="0" err="1" smtClean="0"/>
              <a:t>густими</a:t>
            </a:r>
            <a:r>
              <a:rPr lang="ru-RU" dirty="0" smtClean="0"/>
              <a:t> </a:t>
            </a:r>
            <a:r>
              <a:rPr lang="ru-RU" dirty="0" err="1" smtClean="0"/>
              <a:t>хвойними</a:t>
            </a:r>
            <a:r>
              <a:rPr lang="ru-RU" dirty="0" smtClean="0"/>
              <a:t> </a:t>
            </a:r>
            <a:r>
              <a:rPr lang="ru-RU" dirty="0" err="1" smtClean="0"/>
              <a:t>лісами</a:t>
            </a:r>
            <a:r>
              <a:rPr lang="ru-RU" dirty="0" smtClean="0"/>
              <a:t>, </a:t>
            </a:r>
            <a:r>
              <a:rPr lang="ru-RU" u="sng" dirty="0" err="1" smtClean="0">
                <a:hlinkClick r:id="rId3" tooltip="Аппалачі"/>
              </a:rPr>
              <a:t>Аппалачів</a:t>
            </a:r>
            <a:r>
              <a:rPr lang="ru-RU" dirty="0" smtClean="0"/>
              <a:t> — </a:t>
            </a:r>
            <a:r>
              <a:rPr lang="ru-RU" dirty="0" err="1" smtClean="0"/>
              <a:t>лісами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широколистяних</a:t>
            </a:r>
            <a:r>
              <a:rPr lang="ru-RU" dirty="0" smtClean="0"/>
              <a:t> </a:t>
            </a:r>
            <a:r>
              <a:rPr lang="ru-RU" dirty="0" err="1" smtClean="0"/>
              <a:t>порід</a:t>
            </a:r>
            <a:r>
              <a:rPr lang="ru-RU" dirty="0" smtClean="0"/>
              <a:t>; </a:t>
            </a:r>
            <a:r>
              <a:rPr lang="ru-RU" u="sng" dirty="0" err="1" smtClean="0">
                <a:hlinkClick r:id="rId4" tooltip="Прерії"/>
              </a:rPr>
              <a:t>прерій</a:t>
            </a:r>
            <a:r>
              <a:rPr lang="ru-RU" dirty="0" smtClean="0"/>
              <a:t> </a:t>
            </a:r>
            <a:r>
              <a:rPr lang="ru-RU" dirty="0" err="1" smtClean="0"/>
              <a:t>майже</a:t>
            </a:r>
            <a:r>
              <a:rPr lang="ru-RU" dirty="0" smtClean="0"/>
              <a:t> не </a:t>
            </a:r>
            <a:r>
              <a:rPr lang="ru-RU" dirty="0" err="1" smtClean="0"/>
              <a:t>залишилося</a:t>
            </a:r>
            <a:r>
              <a:rPr lang="ru-RU" dirty="0" smtClean="0"/>
              <a:t>. На </a:t>
            </a:r>
            <a:r>
              <a:rPr lang="ru-RU" dirty="0" err="1" smtClean="0"/>
              <a:t>півночі</a:t>
            </a:r>
            <a:r>
              <a:rPr lang="ru-RU" dirty="0" smtClean="0"/>
              <a:t> Аляски </a:t>
            </a:r>
            <a:r>
              <a:rPr lang="ru-RU" dirty="0" err="1" smtClean="0"/>
              <a:t>поширена</a:t>
            </a:r>
            <a:r>
              <a:rPr lang="ru-RU" dirty="0" smtClean="0"/>
              <a:t> </a:t>
            </a:r>
            <a:r>
              <a:rPr lang="ru-RU" dirty="0" err="1" smtClean="0"/>
              <a:t>тундрова</a:t>
            </a:r>
            <a:r>
              <a:rPr lang="ru-RU" dirty="0" smtClean="0"/>
              <a:t> </a:t>
            </a:r>
            <a:r>
              <a:rPr lang="ru-RU" dirty="0" err="1" smtClean="0"/>
              <a:t>рослинність</a:t>
            </a:r>
            <a:r>
              <a:rPr lang="ru-RU" dirty="0" smtClean="0"/>
              <a:t>. </a:t>
            </a:r>
            <a:r>
              <a:rPr lang="ru-RU" u="sng" dirty="0" err="1" smtClean="0">
                <a:hlinkClick r:id="rId5" tooltip="Річка"/>
              </a:rPr>
              <a:t>Річки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утворили</a:t>
            </a:r>
            <a:r>
              <a:rPr lang="ru-RU" dirty="0" smtClean="0"/>
              <a:t> </a:t>
            </a:r>
            <a:r>
              <a:rPr lang="ru-RU" dirty="0" err="1" smtClean="0"/>
              <a:t>глибокі</a:t>
            </a:r>
            <a:r>
              <a:rPr lang="ru-RU" dirty="0" smtClean="0"/>
              <a:t> </a:t>
            </a:r>
            <a:r>
              <a:rPr lang="ru-RU" u="sng" dirty="0" err="1" smtClean="0">
                <a:hlinkClick r:id="rId6" tooltip="Каньйон"/>
              </a:rPr>
              <a:t>каньйони</a:t>
            </a:r>
            <a:r>
              <a:rPr lang="ru-RU" dirty="0" smtClean="0"/>
              <a:t>, </a:t>
            </a:r>
            <a:r>
              <a:rPr lang="ru-RU" dirty="0" err="1" smtClean="0"/>
              <a:t>впадають</a:t>
            </a:r>
            <a:r>
              <a:rPr lang="ru-RU" dirty="0" smtClean="0"/>
              <a:t> в </a:t>
            </a:r>
            <a:r>
              <a:rPr lang="ru-RU" u="sng" dirty="0" smtClean="0">
                <a:hlinkClick r:id="rId7" tooltip="Тихий океан"/>
              </a:rPr>
              <a:t>Тихий океан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  <p:pic>
        <p:nvPicPr>
          <p:cNvPr id="7170" name="Picture 2" descr="C:\Users\Admin\Desktop\аитсчтст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627784" y="4653136"/>
            <a:ext cx="5328592" cy="197836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88640"/>
            <a:ext cx="8229600" cy="4572000"/>
          </a:xfrm>
        </p:spPr>
        <p:txBody>
          <a:bodyPr/>
          <a:lstStyle/>
          <a:p>
            <a:r>
              <a:rPr lang="ru-RU" u="sng" dirty="0" err="1" smtClean="0">
                <a:hlinkClick r:id="rId2" tooltip="Міссісіпі"/>
              </a:rPr>
              <a:t>Міссісіпі</a:t>
            </a:r>
            <a:r>
              <a:rPr lang="ru-RU" dirty="0" smtClean="0"/>
              <a:t> (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притокою</a:t>
            </a:r>
            <a:r>
              <a:rPr lang="ru-RU" dirty="0" smtClean="0"/>
              <a:t> </a:t>
            </a:r>
            <a:r>
              <a:rPr lang="ru-RU" u="sng" dirty="0" err="1" smtClean="0">
                <a:hlinkClick r:id="rId3" tooltip="Міссурі (річка)"/>
              </a:rPr>
              <a:t>Міссурі</a:t>
            </a:r>
            <a:r>
              <a:rPr lang="ru-RU" dirty="0" smtClean="0"/>
              <a:t>) — одна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найдовших</a:t>
            </a:r>
            <a:r>
              <a:rPr lang="ru-RU" dirty="0" smtClean="0"/>
              <a:t> </a:t>
            </a:r>
            <a:r>
              <a:rPr lang="ru-RU" dirty="0" err="1" smtClean="0"/>
              <a:t>річкових</a:t>
            </a:r>
            <a:r>
              <a:rPr lang="ru-RU" dirty="0" smtClean="0"/>
              <a:t> систем </a:t>
            </a:r>
            <a:r>
              <a:rPr lang="ru-RU" dirty="0" err="1" smtClean="0"/>
              <a:t>планети</a:t>
            </a:r>
            <a:r>
              <a:rPr lang="ru-RU" dirty="0" smtClean="0"/>
              <a:t> — </a:t>
            </a:r>
            <a:r>
              <a:rPr lang="ru-RU" dirty="0" err="1" smtClean="0"/>
              <a:t>протягнулася</a:t>
            </a:r>
            <a:r>
              <a:rPr lang="ru-RU" dirty="0" smtClean="0"/>
              <a:t> на 6420 км. </a:t>
            </a:r>
            <a:r>
              <a:rPr lang="ru-RU" dirty="0" err="1" smtClean="0"/>
              <a:t>Інші</a:t>
            </a:r>
            <a:r>
              <a:rPr lang="ru-RU" dirty="0" smtClean="0"/>
              <a:t> </a:t>
            </a:r>
            <a:r>
              <a:rPr lang="ru-RU" dirty="0" err="1" smtClean="0"/>
              <a:t>великі</a:t>
            </a:r>
            <a:r>
              <a:rPr lang="ru-RU" dirty="0" smtClean="0"/>
              <a:t> </a:t>
            </a:r>
            <a:r>
              <a:rPr lang="ru-RU" dirty="0" err="1" smtClean="0"/>
              <a:t>річки</a:t>
            </a:r>
            <a:r>
              <a:rPr lang="ru-RU" dirty="0" smtClean="0"/>
              <a:t> </a:t>
            </a:r>
            <a:endParaRPr lang="ru-RU" dirty="0" smtClean="0"/>
          </a:p>
          <a:p>
            <a:r>
              <a:rPr lang="ru-RU" dirty="0" smtClean="0"/>
              <a:t>США</a:t>
            </a:r>
            <a:r>
              <a:rPr lang="ru-RU" dirty="0" smtClean="0"/>
              <a:t>: </a:t>
            </a:r>
            <a:r>
              <a:rPr lang="ru-RU" u="sng" dirty="0" smtClean="0">
                <a:hlinkClick r:id="rId4" tooltip="Гудзон (річка)"/>
              </a:rPr>
              <a:t>Гудзон</a:t>
            </a:r>
            <a:r>
              <a:rPr lang="ru-RU" dirty="0" smtClean="0"/>
              <a:t>, </a:t>
            </a:r>
            <a:r>
              <a:rPr lang="ru-RU" u="sng" dirty="0" err="1" smtClean="0">
                <a:hlinkClick r:id="rId5" tooltip="Міссісіпі (річка)"/>
              </a:rPr>
              <a:t>Міссісіпі</a:t>
            </a:r>
            <a:r>
              <a:rPr lang="ru-RU" dirty="0" err="1" smtClean="0"/>
              <a:t>,</a:t>
            </a:r>
            <a:r>
              <a:rPr lang="ru-RU" u="sng" dirty="0" err="1" smtClean="0">
                <a:hlinkClick r:id="rId3" tooltip="Міссурі (річка)"/>
              </a:rPr>
              <a:t>Міссурі</a:t>
            </a:r>
            <a:r>
              <a:rPr lang="ru-RU" dirty="0" smtClean="0"/>
              <a:t>, </a:t>
            </a:r>
            <a:r>
              <a:rPr lang="ru-RU" u="sng" dirty="0" smtClean="0">
                <a:hlinkClick r:id="rId6" tooltip="Колорадо (річка)"/>
              </a:rPr>
              <a:t>Колорадо</a:t>
            </a:r>
            <a:r>
              <a:rPr lang="ru-RU" dirty="0" smtClean="0"/>
              <a:t>, </a:t>
            </a:r>
            <a:r>
              <a:rPr lang="ru-RU" u="sng" dirty="0" err="1" smtClean="0">
                <a:hlinkClick r:id="rId7" tooltip="Колумбія (річка)"/>
              </a:rPr>
              <a:t>Колумбія</a:t>
            </a:r>
            <a:r>
              <a:rPr lang="ru-RU" dirty="0" smtClean="0"/>
              <a:t>, </a:t>
            </a:r>
            <a:r>
              <a:rPr lang="ru-RU" u="sng" dirty="0" err="1" smtClean="0">
                <a:hlinkClick r:id="rId8" tooltip="Снейк"/>
              </a:rPr>
              <a:t>Снейк</a:t>
            </a:r>
            <a:r>
              <a:rPr lang="ru-RU" dirty="0" smtClean="0"/>
              <a:t>, </a:t>
            </a:r>
            <a:r>
              <a:rPr lang="ru-RU" u="sng" dirty="0" err="1" smtClean="0">
                <a:hlinkClick r:id="rId9" tooltip="Ріо-Гранде (річка у США)"/>
              </a:rPr>
              <a:t>Ріо-Гранде</a:t>
            </a:r>
            <a:r>
              <a:rPr lang="ru-RU" dirty="0" smtClean="0"/>
              <a:t>, </a:t>
            </a:r>
            <a:r>
              <a:rPr lang="ru-RU" u="sng" dirty="0" smtClean="0">
                <a:hlinkClick r:id="rId10" tooltip="Огайо (річка)"/>
              </a:rPr>
              <a:t>Огайо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  <p:pic>
        <p:nvPicPr>
          <p:cNvPr id="8194" name="Picture 2" descr="C:\Users\Admin\Desktop\иаапавиа.jpg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179511" y="3789040"/>
            <a:ext cx="5425603" cy="2232248"/>
          </a:xfrm>
          <a:prstGeom prst="rect">
            <a:avLst/>
          </a:prstGeom>
          <a:noFill/>
        </p:spPr>
      </p:pic>
      <p:pic>
        <p:nvPicPr>
          <p:cNvPr id="8195" name="Picture 3" descr="C:\Users\Admin\Desktop\паувпммувм.jpg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5724128" y="3429000"/>
            <a:ext cx="3648638" cy="280774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192</TotalTime>
  <Words>269</Words>
  <Application>Microsoft Office PowerPoint</Application>
  <PresentationFormat>Экран (4:3)</PresentationFormat>
  <Paragraphs>69</Paragraphs>
  <Slides>35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35</vt:i4>
      </vt:variant>
    </vt:vector>
  </HeadingPairs>
  <TitlesOfParts>
    <vt:vector size="36" baseType="lpstr">
      <vt:lpstr>Яркая</vt:lpstr>
      <vt:lpstr>сша</vt:lpstr>
      <vt:lpstr>Слайд 2</vt:lpstr>
      <vt:lpstr>Національні символи </vt:lpstr>
      <vt:lpstr>Слайд 4</vt:lpstr>
      <vt:lpstr>Слайд 5</vt:lpstr>
      <vt:lpstr>Рельєф і геологія </vt:lpstr>
      <vt:lpstr>Слайд 7</vt:lpstr>
      <vt:lpstr>Природа і гідрологія </vt:lpstr>
      <vt:lpstr>Слайд 9</vt:lpstr>
      <vt:lpstr>Клімат </vt:lpstr>
      <vt:lpstr>Слайд 11</vt:lpstr>
      <vt:lpstr>Збройні сили</vt:lpstr>
      <vt:lpstr>Економіка </vt:lpstr>
      <vt:lpstr>Слайд 14</vt:lpstr>
      <vt:lpstr>Слайд 15</vt:lpstr>
      <vt:lpstr>Слайд 16</vt:lpstr>
      <vt:lpstr>Транспорт</vt:lpstr>
      <vt:lpstr>Слайд 18</vt:lpstr>
      <vt:lpstr> Освіта</vt:lpstr>
      <vt:lpstr>Слайд 20</vt:lpstr>
      <vt:lpstr>Слайд 21</vt:lpstr>
      <vt:lpstr>Гарвардський університет</vt:lpstr>
      <vt:lpstr>Дартмутський коледж</vt:lpstr>
      <vt:lpstr>Охорона здоров'я </vt:lpstr>
      <vt:lpstr>Слайд 25</vt:lpstr>
      <vt:lpstr>Динаміка росту населення США </vt:lpstr>
      <vt:lpstr>Населення</vt:lpstr>
      <vt:lpstr>Слайд 28</vt:lpstr>
      <vt:lpstr>Слайд 29</vt:lpstr>
      <vt:lpstr>Мови США</vt:lpstr>
      <vt:lpstr>Слайд 31</vt:lpstr>
      <vt:lpstr>Культура </vt:lpstr>
      <vt:lpstr>Кухня </vt:lpstr>
      <vt:lpstr>Слайд 34</vt:lpstr>
      <vt:lpstr>Слайд 35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сша</dc:title>
  <dc:creator>Настя</dc:creator>
  <cp:lastModifiedBy>Admin</cp:lastModifiedBy>
  <cp:revision>21</cp:revision>
  <dcterms:created xsi:type="dcterms:W3CDTF">2013-03-10T13:47:21Z</dcterms:created>
  <dcterms:modified xsi:type="dcterms:W3CDTF">2013-03-10T17:09:27Z</dcterms:modified>
</cp:coreProperties>
</file>