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2" r:id="rId8"/>
    <p:sldId id="279" r:id="rId9"/>
    <p:sldId id="263" r:id="rId10"/>
    <p:sldId id="280" r:id="rId11"/>
    <p:sldId id="264" r:id="rId12"/>
    <p:sldId id="268" r:id="rId13"/>
    <p:sldId id="269" r:id="rId14"/>
    <p:sldId id="271" r:id="rId15"/>
    <p:sldId id="270" r:id="rId16"/>
    <p:sldId id="281" r:id="rId17"/>
    <p:sldId id="272" r:id="rId18"/>
    <p:sldId id="274" r:id="rId19"/>
    <p:sldId id="275" r:id="rId20"/>
    <p:sldId id="277" r:id="rId21"/>
    <p:sldId id="282" r:id="rId22"/>
    <p:sldId id="283" r:id="rId23"/>
    <p:sldId id="285" r:id="rId24"/>
    <p:sldId id="286" r:id="rId25"/>
    <p:sldId id="287" r:id="rId26"/>
    <p:sldId id="290" r:id="rId27"/>
    <p:sldId id="291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B%D1%8C%D0%B1%D0%B0_(%D0%BE%D1%81%D1%82%D1%80%D1%96%D0%B2)" TargetMode="External"/><Relationship Id="rId13" Type="http://schemas.openxmlformats.org/officeDocument/2006/relationships/hyperlink" Target="http://uk.wikipedia.org/wiki/%D0%A3%D1%81%D1%82%D1%96%D0%BA%D0%B0" TargetMode="External"/><Relationship Id="rId18" Type="http://schemas.openxmlformats.org/officeDocument/2006/relationships/hyperlink" Target="http://uk.wikipedia.org/w/index.php?title=%D0%9B%27%D0%90%D1%81%D1%96%D0%BD%D0%B0%D1%80%D0%B0&amp;action=edit&amp;redlink=1" TargetMode="External"/><Relationship Id="rId3" Type="http://schemas.openxmlformats.org/officeDocument/2006/relationships/hyperlink" Target="http://uk.wikipedia.org/wiki/%D0%A1%D0%B5%D1%80%D0%B5%D0%B4%D0%B7%D0%B5%D0%BC%D0%BD%D0%B5_%D0%BC%D0%BE%D1%80%D0%B5" TargetMode="External"/><Relationship Id="rId21" Type="http://schemas.openxmlformats.org/officeDocument/2006/relationships/hyperlink" Target="http://uk.wikipedia.org/wiki/%D0%9F%D0%B0%D0%BD%D1%82%D0%B5%D0%BB%D0%BB%D0%B5%D1%80%D1%96%D1%8F" TargetMode="External"/><Relationship Id="rId7" Type="http://schemas.openxmlformats.org/officeDocument/2006/relationships/hyperlink" Target="http://uk.wikipedia.org/wiki/%D0%A2%D0%BE%D1%81%D0%BA%D0%B0%D0%BD%D1%81%D1%8C%D0%BA%D0%B8%D0%B9_%D0%B0%D1%80%D1%85%D1%96%D0%BF%D0%B5%D0%BB%D0%B0%D0%B3" TargetMode="External"/><Relationship Id="rId12" Type="http://schemas.openxmlformats.org/officeDocument/2006/relationships/hyperlink" Target="http://uk.wikipedia.org/wiki/%D0%9F%D1%80%D0%BE%D1%87%D1%96%D0%B4%D0%B0" TargetMode="External"/><Relationship Id="rId17" Type="http://schemas.openxmlformats.org/officeDocument/2006/relationships/hyperlink" Target="http://uk.wikipedia.org/w/index.php?title=%D0%9C%D0%BE%D0%BB%D0%B0%D1%80%D0%B0&amp;action=edit&amp;redlink=1" TargetMode="External"/><Relationship Id="rId25" Type="http://schemas.openxmlformats.org/officeDocument/2006/relationships/hyperlink" Target="http://uk.wikipedia.org/w/index.php?title=%D2%90%D0%B0%D1%80%D2%91%D0%B0%D0%BD%D0%BE&amp;action=edit&amp;redlink=1" TargetMode="External"/><Relationship Id="rId2" Type="http://schemas.openxmlformats.org/officeDocument/2006/relationships/hyperlink" Target="http://uk.wikipedia.org/wiki/%D0%84%D0%B2%D1%80%D0%BE%D0%BF%D0%B0" TargetMode="External"/><Relationship Id="rId16" Type="http://schemas.openxmlformats.org/officeDocument/2006/relationships/hyperlink" Target="http://uk.wikipedia.org/w/index.php?title=%D0%A2%D0%B0%D0%B2%D0%BE%D0%BB%D0%B0%D1%80%D0%B0&amp;action=edit&amp;redlink=1" TargetMode="External"/><Relationship Id="rId20" Type="http://schemas.openxmlformats.org/officeDocument/2006/relationships/hyperlink" Target="http://uk.wikipedia.org/w/index.php?title=%D0%A1%D0%B0%D0%BD-%D0%9F%27%D1%94%D1%82%D1%80%D0%B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0%D1%80%D0%B4%D0%B8%D0%BD%D1%96%D1%8F" TargetMode="External"/><Relationship Id="rId11" Type="http://schemas.openxmlformats.org/officeDocument/2006/relationships/hyperlink" Target="http://uk.wikipedia.org/wiki/%D0%9A%D0%B0%D0%BF%D1%80%D1%96" TargetMode="External"/><Relationship Id="rId24" Type="http://schemas.openxmlformats.org/officeDocument/2006/relationships/hyperlink" Target="http://uk.wikipedia.org/w/index.php?title=%D0%A2%D1%80%D0%B5%D0%BC%D1%96%D1%82%D1%96&amp;action=edit&amp;redlink=1" TargetMode="External"/><Relationship Id="rId5" Type="http://schemas.openxmlformats.org/officeDocument/2006/relationships/hyperlink" Target="http://uk.wikipedia.org/wiki/%D0%A1%D0%B8%D1%86%D0%B8%D0%BB%D1%96%D1%8F" TargetMode="External"/><Relationship Id="rId15" Type="http://schemas.openxmlformats.org/officeDocument/2006/relationships/hyperlink" Target="http://uk.wikipedia.org/w/index.php?title=%D0%9C%D0%B0%D0%B4%D0%B4%D0%B0%D0%BB%D0%B5%D0%BD%D0%B0&amp;action=edit&amp;redlink=1" TargetMode="External"/><Relationship Id="rId23" Type="http://schemas.openxmlformats.org/officeDocument/2006/relationships/hyperlink" Target="http://uk.wikipedia.org/w/index.php?title=%D0%A1%D0%B8%D1%86%D0%B8%D0%BB%D1%96%D0%B9%D1%81%D1%8C%D0%BA%D0%B5_%D0%BC%D0%BE%D1%80%D0%B5&amp;action=edit&amp;redlink=1" TargetMode="External"/><Relationship Id="rId10" Type="http://schemas.openxmlformats.org/officeDocument/2006/relationships/hyperlink" Target="http://uk.wikipedia.org/w/index.php?title=%D0%86%D1%81%D0%BA%27%D1%8F&amp;action=edit&amp;redlink=1" TargetMode="External"/><Relationship Id="rId19" Type="http://schemas.openxmlformats.org/officeDocument/2006/relationships/hyperlink" Target="http://uk.wikipedia.org/w/index.php?title=%D0%A1%D0%B0%D0%BD%D1%82-%D0%90%D0%BD%D1%82%D1%96%D0%BE%D0%BA%D0%BE&amp;action=edit&amp;redlink=1" TargetMode="External"/><Relationship Id="rId4" Type="http://schemas.openxmlformats.org/officeDocument/2006/relationships/hyperlink" Target="http://uk.wikipedia.org/wiki/%D0%90%D0%BF%D0%B5%D0%BD%D0%BD%D1%96%D0%BD%D1%81%D1%8C%D0%BA%D0%B8%D0%B9_%D0%BF%D1%96%D0%B2%D0%BE%D1%81%D1%82%D1%80%D1%96%D0%B2" TargetMode="External"/><Relationship Id="rId9" Type="http://schemas.openxmlformats.org/officeDocument/2006/relationships/hyperlink" Target="http://uk.wikipedia.org/w/index.php?title=%D0%9F%D0%BE%D0%BD%D1%86%D1%96%D0%B0%D0%BD%D1%81%D1%8C%D0%BA%D1%96_%D0%BE%D1%81%D1%82%D1%80%D0%BE%D0%B2%D0%B8&amp;action=edit&amp;redlink=1" TargetMode="External"/><Relationship Id="rId14" Type="http://schemas.openxmlformats.org/officeDocument/2006/relationships/hyperlink" Target="http://uk.wikipedia.org/w/index.php?title=%D0%95%D2%91%D0%B0%D0%B4%D1%81%D1%8C%D0%BA%D1%96_%D0%BE%D1%81%D1%82%D1%80%D0%BE%D0%B2%D0%B8&amp;action=edit&amp;redlink=1" TargetMode="External"/><Relationship Id="rId22" Type="http://schemas.openxmlformats.org/officeDocument/2006/relationships/hyperlink" Target="http://uk.wikipedia.org/w/index.php?title=%D0%9F%D0%B5%D0%BB%D0%B0%D2%91%D1%96%D0%B9%D1%81%D1%8C%D0%BA%D1%96_%D0%BE%D1%81%D1%82%D1%80%D0%BE%D0%B2%D0%B8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D-%D0%9C%D0%B0%D1%80%D0%B8%D0%BD%D0%BE" TargetMode="External"/><Relationship Id="rId13" Type="http://schemas.openxmlformats.org/officeDocument/2006/relationships/hyperlink" Target="http://uk.wikipedia.org/wiki/%D0%A1%D0%B8%D1%86%D0%B8%D0%BB%D1%96%D1%8F" TargetMode="External"/><Relationship Id="rId3" Type="http://schemas.openxmlformats.org/officeDocument/2006/relationships/hyperlink" Target="http://uk.wikipedia.org/wiki/%D0%A4%D1%80%D0%B0%D0%BD%D1%86%D1%96%D1%8F" TargetMode="External"/><Relationship Id="rId7" Type="http://schemas.openxmlformats.org/officeDocument/2006/relationships/hyperlink" Target="http://uk.wikipedia.org/wiki/%D0%92%D0%B0%D1%82%D0%B8%D0%BA%D0%B0%D0%BD" TargetMode="External"/><Relationship Id="rId12" Type="http://schemas.openxmlformats.org/officeDocument/2006/relationships/hyperlink" Target="http://uk.wikipedia.org/wiki/%D0%9B%D1%96%D2%91%D1%83%D1%80%D1%96%D0%B9%D1%81%D1%8C%D0%BA%D0%B5_%D0%BC%D0%BE%D1%80%D0%B5" TargetMode="External"/><Relationship Id="rId2" Type="http://schemas.openxmlformats.org/officeDocument/2006/relationships/hyperlink" Target="http://uk.wikipedia.org/wiki/%D0%90%D0%BB%D1%8C%D0%BF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B%D0%BE%D0%B2%D0%B5%D0%BD%D1%96%D1%8F" TargetMode="External"/><Relationship Id="rId11" Type="http://schemas.openxmlformats.org/officeDocument/2006/relationships/hyperlink" Target="http://uk.wikipedia.org/wiki/%D0%A2%D1%96%D1%80%D1%80%D0%B5%D0%BD%D1%81%D1%8C%D0%BA%D0%B5_%D0%BC%D0%BE%D1%80%D0%B5" TargetMode="External"/><Relationship Id="rId5" Type="http://schemas.openxmlformats.org/officeDocument/2006/relationships/hyperlink" Target="http://uk.wikipedia.org/wiki/%D0%90%D0%B2%D1%81%D1%82%D1%80%D1%96%D1%8F" TargetMode="External"/><Relationship Id="rId10" Type="http://schemas.openxmlformats.org/officeDocument/2006/relationships/hyperlink" Target="http://uk.wikipedia.org/wiki/%D0%86%D0%BE%D0%BD%D1%96%D1%87%D0%BD%D0%B5_%D0%BC%D0%BE%D1%80%D0%B5" TargetMode="External"/><Relationship Id="rId4" Type="http://schemas.openxmlformats.org/officeDocument/2006/relationships/hyperlink" Target="http://uk.wikipedia.org/wiki/%D0%A8%D0%B2%D0%B5%D0%B9%D1%86%D0%B0%D1%80%D1%96%D1%8F" TargetMode="External"/><Relationship Id="rId9" Type="http://schemas.openxmlformats.org/officeDocument/2006/relationships/hyperlink" Target="http://uk.wikipedia.org/wiki/%D0%90%D0%B4%D1%80%D1%96%D0%B0%D1%82%D0%B8%D1%87%D0%BD%D0%B5_%D0%BC%D0%BE%D1%80%D0%B5" TargetMode="External"/><Relationship Id="rId14" Type="http://schemas.openxmlformats.org/officeDocument/2006/relationships/hyperlink" Target="http://uk.wikipedia.org/w/index.php?title=%D0%A1%D0%B8%D1%86%D0%B8%D0%BB%D1%96%D0%B9%D1%81%D1%8C%D0%BA%D0%B5_%D0%BC%D0%BE%D1%80%D0%B5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1%8E%D1%84%D1%83%D1%80" TargetMode="External"/><Relationship Id="rId13" Type="http://schemas.openxmlformats.org/officeDocument/2006/relationships/hyperlink" Target="http://uk.wikipedia.org/wiki/%D0%9A%D0%BE%D1%82%D1%81%D1%8C%D0%BA%D1%96_%D0%90%D0%BB%D1%8C%D0%BF%D0%B8" TargetMode="External"/><Relationship Id="rId18" Type="http://schemas.openxmlformats.org/officeDocument/2006/relationships/hyperlink" Target="http://uk.wikipedia.org/wiki/%D0%A0%D0%B5%D1%82%D1%96%D0%B9%D1%81%D1%8C%D0%BA%D1%96_%D0%90%D0%BB%D1%8C%D0%BF%D0%B8" TargetMode="External"/><Relationship Id="rId3" Type="http://schemas.openxmlformats.org/officeDocument/2006/relationships/hyperlink" Target="http://uk.wikipedia.org/wiki/%D0%90%D0%BF%D0%B5%D0%BD%D0%BD%D1%96%D0%BD%D0%B8" TargetMode="External"/><Relationship Id="rId21" Type="http://schemas.openxmlformats.org/officeDocument/2006/relationships/hyperlink" Target="http://uk.wikipedia.org/wiki/%D0%9A%D0%B0%D1%80%D0%BD%D1%96%D0%B9%D1%81%D1%8C%D0%BA%D1%96_%D0%90%D0%BB%D1%8C%D0%BF%D0%B8" TargetMode="External"/><Relationship Id="rId7" Type="http://schemas.openxmlformats.org/officeDocument/2006/relationships/hyperlink" Target="http://uk.wikipedia.org/w/index.php?title=%D0%9C%D0%BE%D0%BD%D1%82%D0%B5_%D0%A0%D0%BE%D0%B7%D0%B0&amp;action=edit&amp;redlink=1" TargetMode="External"/><Relationship Id="rId12" Type="http://schemas.openxmlformats.org/officeDocument/2006/relationships/hyperlink" Target="http://uk.wikipedia.org/wiki/%D0%9F%D1%80%D0%B8%D0%BC%D0%BE%D1%80%D1%81%D1%8C%D0%BA%D1%96_%D0%90%D0%BB%D1%8C%D0%BF%D0%B8" TargetMode="External"/><Relationship Id="rId17" Type="http://schemas.openxmlformats.org/officeDocument/2006/relationships/hyperlink" Target="http://uk.wikipedia.org/wiki/%D0%9B%D0%B5%D0%BF%D0%BE%D0%BD%D1%82%D0%B8%D0%BD%D1%81%D1%8C%D0%BA%D1%96_%D0%90%D0%BB%D1%8C%D0%BF%D0%B8" TargetMode="External"/><Relationship Id="rId2" Type="http://schemas.openxmlformats.org/officeDocument/2006/relationships/hyperlink" Target="http://uk.wikipedia.org/wiki/%D0%90%D0%BB%D1%8C%D0%BF%D0%B8" TargetMode="External"/><Relationship Id="rId16" Type="http://schemas.openxmlformats.org/officeDocument/2006/relationships/hyperlink" Target="http://uk.wikipedia.org/wiki/%D0%9F%D0%B5%D0%BD%D0%BD%D1%96%D0%BD%D1%81%D1%8C%D0%BA%D1%96_%D0%90%D0%BB%D1%8C%D0%BF%D0%B8" TargetMode="External"/><Relationship Id="rId20" Type="http://schemas.openxmlformats.org/officeDocument/2006/relationships/hyperlink" Target="http://uk.wikipedia.org/wiki/%D0%94%D0%BE%D0%BB%D0%BE%D0%BC%D1%96%D1%82%D0%BE%D0%B2%D1%96_%D0%90%D0%BB%D1%8C%D0%BF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C%D0%BE%D0%BD%D0%B1%D0%BB%D0%B0%D0%BD" TargetMode="External"/><Relationship Id="rId11" Type="http://schemas.openxmlformats.org/officeDocument/2006/relationships/hyperlink" Target="http://uk.wikipedia.org/wiki/%D0%97%D0%B0%D1%85%D1%96%D0%B4%D0%BD%D1%96_%D0%90%D0%BB%D1%8C%D0%BF%D0%B8" TargetMode="External"/><Relationship Id="rId5" Type="http://schemas.openxmlformats.org/officeDocument/2006/relationships/hyperlink" Target="http://uk.wikipedia.org/wiki/%D0%9A%D0%B0%D0%B9%D0%BD%D0%BE%D0%B7%D0%BE%D0%B9%D1%81%D1%8C%D0%BA%D0%B0_%D0%B5%D1%80%D0%B0" TargetMode="External"/><Relationship Id="rId15" Type="http://schemas.openxmlformats.org/officeDocument/2006/relationships/hyperlink" Target="http://uk.wikipedia.org/wiki/%D0%A6%D0%B5%D0%BD%D1%82%D1%80%D0%B0%D0%BB%D1%8C%D0%BD%D1%96_%D0%90%D0%BB%D1%8C%D0%BF%D0%B8" TargetMode="External"/><Relationship Id="rId23" Type="http://schemas.openxmlformats.org/officeDocument/2006/relationships/hyperlink" Target="http://uk.wikipedia.org/wiki/%D0%95%D1%82%D0%BD%D0%B0" TargetMode="External"/><Relationship Id="rId10" Type="http://schemas.openxmlformats.org/officeDocument/2006/relationships/hyperlink" Target="http://uk.wikipedia.org/w/index.php?title=%D0%9C%D0%B0%D1%82%D1%82%D0%B5%D1%80%D1%85%D0%BE%D1%80%D0%BD&amp;action=edit&amp;redlink=1" TargetMode="External"/><Relationship Id="rId19" Type="http://schemas.openxmlformats.org/officeDocument/2006/relationships/hyperlink" Target="http://uk.wikipedia.org/wiki/%D0%A1%D1%85%D1%96%D0%B4%D0%BD%D1%96_%D0%90%D0%BB%D1%8C%D0%BF%D0%B8" TargetMode="External"/><Relationship Id="rId4" Type="http://schemas.openxmlformats.org/officeDocument/2006/relationships/hyperlink" Target="http://uk.wikipedia.org/wiki/%D0%90%D0%BF%D0%B5%D0%BD%D0%BD%D1%96%D0%BD%D1%81%D1%8C%D0%BA%D0%B8%D0%B9_%D0%BF%D1%96%D0%B2%D0%BE%D1%81%D1%82%D1%80%D1%96%D0%B2" TargetMode="External"/><Relationship Id="rId9" Type="http://schemas.openxmlformats.org/officeDocument/2006/relationships/hyperlink" Target="http://uk.wikipedia.org/w/index.php?title=%D0%9C%D0%BE%D0%BD%D1%82%D0%B5_%D0%A7%D0%B5%D1%80%D0%B2%D1%96%D0%BD%D0%BE&amp;action=edit&amp;redlink=1" TargetMode="External"/><Relationship Id="rId14" Type="http://schemas.openxmlformats.org/officeDocument/2006/relationships/hyperlink" Target="http://uk.wikipedia.org/wiki/%D0%93%D1%80%D0%B0%D0%B9%D1%81%D1%8C%D0%BA%D1%96_%D0%90%D0%BB%D1%8C%D0%BF%D0%B8" TargetMode="External"/><Relationship Id="rId22" Type="http://schemas.openxmlformats.org/officeDocument/2006/relationships/hyperlink" Target="http://uk.wikipedia.org/w/index.php?title=%D0%9A%D0%BE%D1%80%D0%BD%D0%BE_%D2%90%D1%80%D0%B0%D0%BD%D0%B4%D0%B5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1%96%D1%83%D0%BB%D1%96-%D0%92%D0%B5%D0%BD%D0%B5%D1%86%D1%96%D1%8F-%D0%94%D0%B6%D1%83%D0%BB%D1%96%D1%8F" TargetMode="External"/><Relationship Id="rId13" Type="http://schemas.openxmlformats.org/officeDocument/2006/relationships/hyperlink" Target="http://uk.wikipedia.org/wiki/%D0%91%D0%B5%D0%BD%D0%B5%D0%B2%D0%B5%D0%BD%D1%82%D0%BE_(%D0%BF%D1%80%D0%BE%D0%B2%D1%96%D0%BD%D1%86%D1%96%D1%8F)" TargetMode="External"/><Relationship Id="rId3" Type="http://schemas.openxmlformats.org/officeDocument/2006/relationships/hyperlink" Target="http://uk.wikipedia.org/wiki/%D0%9D%D1%96%D0%BC%D1%86%D1%96" TargetMode="External"/><Relationship Id="rId7" Type="http://schemas.openxmlformats.org/officeDocument/2006/relationships/hyperlink" Target="http://uk.wikipedia.org/wiki/%D0%A1%D0%BB%D0%BE%D0%B2%D0%B5%D0%BD%D1%86%D1%96" TargetMode="External"/><Relationship Id="rId12" Type="http://schemas.openxmlformats.org/officeDocument/2006/relationships/hyperlink" Target="http://uk.wikipedia.org/wiki/%D0%90%D0%BB%D1%8C%D0%BF%D0%B8" TargetMode="External"/><Relationship Id="rId17" Type="http://schemas.openxmlformats.org/officeDocument/2006/relationships/hyperlink" Target="http://uk.wikipedia.org/wiki/%D0%84%D0%B2%D1%80%D0%BE%D0%BF%D0%B0" TargetMode="External"/><Relationship Id="rId2" Type="http://schemas.openxmlformats.org/officeDocument/2006/relationships/hyperlink" Target="http://uk.wikipedia.org/wiki/%D0%86%D1%82%D0%B0%D0%BB%D1%96%D0%B9%D1%86%D1%96" TargetMode="External"/><Relationship Id="rId16" Type="http://schemas.openxmlformats.org/officeDocument/2006/relationships/hyperlink" Target="http://uk.wikipedia.org/wiki/%D0%90%D1%84%D1%80%D0%B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2%D0%B0%D0%BB%D0%BB%D0%B5-%D0%B4%27%D0%90%D0%BE%D1%81%D1%82%D0%B0" TargetMode="External"/><Relationship Id="rId11" Type="http://schemas.openxmlformats.org/officeDocument/2006/relationships/hyperlink" Target="http://uk.wikipedia.org/wiki/%D0%97%D0%B0%D1%85%D1%96%D0%B4%D0%BD%D0%B0_%D0%A0%D0%B8%D0%BC%D1%81%D1%8C%D0%BA%D0%B0_%D0%86%D0%BC%D0%BF%D0%B5%D1%80%D1%96%D1%8F" TargetMode="External"/><Relationship Id="rId5" Type="http://schemas.openxmlformats.org/officeDocument/2006/relationships/hyperlink" Target="http://uk.wikipedia.org/wiki/%D0%A4%D1%80%D0%B0%D0%BD%D1%86%D1%83%D0%B7%D0%B8" TargetMode="External"/><Relationship Id="rId15" Type="http://schemas.openxmlformats.org/officeDocument/2006/relationships/hyperlink" Target="http://uk.wikipedia.org/wiki/%D0%A4%D1%96%D0%BB%D1%96%D0%BF%D0%BF%D1%96%D0%BD%D0%B8" TargetMode="External"/><Relationship Id="rId10" Type="http://schemas.openxmlformats.org/officeDocument/2006/relationships/hyperlink" Target="http://uk.wikipedia.org/wiki/%D0%A0%D0%B8%D0%BC%D1%81%D1%8C%D0%BA%D0%B0_%D0%A0%D0%B5%D1%81%D0%BF%D1%83%D0%B1%D0%BB%D1%96%D0%BA%D0%B0" TargetMode="External"/><Relationship Id="rId4" Type="http://schemas.openxmlformats.org/officeDocument/2006/relationships/hyperlink" Target="http://uk.wikipedia.org/wiki/%D0%A2%D1%80%D0%B5%D0%BD%D1%82%D1%96%D0%BD%D0%BE-%D0%90%D0%BB%D1%8C%D1%82%D0%BE-%D0%90%D0%B4%D1%96%D0%B4%D0%B6%D0%B5" TargetMode="External"/><Relationship Id="rId9" Type="http://schemas.openxmlformats.org/officeDocument/2006/relationships/hyperlink" Target="http://uk.wikipedia.org/wiki/%D0%84%D0%B2%D1%80%D0%B5%D1%97" TargetMode="External"/><Relationship Id="rId14" Type="http://schemas.openxmlformats.org/officeDocument/2006/relationships/hyperlink" Target="http://uk.wikipedia.org/wiki/%D0%A1%D0%B8%D1%86%D0%B8%D0%BB%D1%96%D1%8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86%D1%82%D0%B0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uk.wikipedia.org/w/index.php?title=%D0%9C%D1%96%D0%BD%D0%B5%D1%81%D1%82%D1%80%D0%BE%D0%BD%D0%B5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hyperlink" Target="http://uk.wikipedia.org/wiki/%D0%9F%D1%96%D1%86%D0%B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0%BD%D0%B5%D1%82%D0%BE%D0%BD%D0%B5" TargetMode="External"/><Relationship Id="rId2" Type="http://schemas.openxmlformats.org/officeDocument/2006/relationships/hyperlink" Target="http://uk.wikipedia.org/wiki/%D0%9C%D0%BE%D1%80%D0%BE%D0%B7%D0%B8%D0%B2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B0%D1%81%D0%B0%D1%82%D0%B0" TargetMode="External"/><Relationship Id="rId4" Type="http://schemas.openxmlformats.org/officeDocument/2006/relationships/hyperlink" Target="http://uk.wikipedia.org/wiki/%D0%A2%D1%96%D1%80%D0%B0%D0%BC%D1%96%D1%81%D1%8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8%D1%86%D0%B8%D0%BB%D1%96%D1%8F" TargetMode="External"/><Relationship Id="rId13" Type="http://schemas.openxmlformats.org/officeDocument/2006/relationships/hyperlink" Target="http://uk.wikipedia.org/wiki/%D0%A1%D0%BB%D0%BE%D0%B2%D0%B5%D0%BD%D1%96%D1%8F" TargetMode="External"/><Relationship Id="rId18" Type="http://schemas.openxmlformats.org/officeDocument/2006/relationships/hyperlink" Target="http://uk.wikipedia.org/wiki/%D0%9D%D0%90%D0%A2%D0%9E" TargetMode="External"/><Relationship Id="rId3" Type="http://schemas.openxmlformats.org/officeDocument/2006/relationships/hyperlink" Target="http://uk.wikipedia.org/wiki/%D0%84%D0%B2%D1%80%D0%BE%D0%BF%D0%B0" TargetMode="External"/><Relationship Id="rId21" Type="http://schemas.openxmlformats.org/officeDocument/2006/relationships/hyperlink" Target="http://uk.wikipedia.org/wiki/%D0%9C%D1%96%D0%BB%D0%B0%D0%BD" TargetMode="External"/><Relationship Id="rId7" Type="http://schemas.openxmlformats.org/officeDocument/2006/relationships/hyperlink" Target="http://uk.wikipedia.org/wiki/%D0%90%D0%BB%D1%8C%D0%BF%D0%B8" TargetMode="External"/><Relationship Id="rId12" Type="http://schemas.openxmlformats.org/officeDocument/2006/relationships/hyperlink" Target="http://uk.wikipedia.org/wiki/%D0%90%D0%B2%D1%81%D1%82%D1%80%D1%96%D1%8F" TargetMode="External"/><Relationship Id="rId17" Type="http://schemas.openxmlformats.org/officeDocument/2006/relationships/hyperlink" Target="http://uk.wikipedia.org/wiki/%D0%9E%D0%9E%D0%9D" TargetMode="External"/><Relationship Id="rId25" Type="http://schemas.openxmlformats.org/officeDocument/2006/relationships/hyperlink" Target="http://uk.wikipedia.org/wiki/%D2%90%D0%B5%D0%BD%D1%83%D1%8F" TargetMode="External"/><Relationship Id="rId2" Type="http://schemas.openxmlformats.org/officeDocument/2006/relationships/hyperlink" Target="http://uk.wikipedia.org/wiki/%D0%86%D1%82%D0%B0%D0%BB%D1%96%D0%B9%D1%81%D1%8C%D0%BA%D0%B0_%D0%BC%D0%BE%D0%B2%D0%B0" TargetMode="External"/><Relationship Id="rId16" Type="http://schemas.openxmlformats.org/officeDocument/2006/relationships/hyperlink" Target="http://uk.wikipedia.org/wiki/%D0%A1%D1%83%D0%B2%D0%B5%D1%80%D0%B5%D0%BD%D0%BD%D0%B8%D0%B9_%D0%9C%D0%B0%D0%BB%D1%8C%D1%82%D1%96%D0%B9%D1%81%D1%8C%D0%BA%D0%B8%D0%B9_%D0%BE%D1%80%D0%B4%D0%B5%D0%BD" TargetMode="External"/><Relationship Id="rId20" Type="http://schemas.openxmlformats.org/officeDocument/2006/relationships/hyperlink" Target="http://uk.wikipedia.org/wiki/%D0%A0%D0%B8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F%D0%B0%D0%B4%D0%B0%D0%BD%D1%81%D1%8C%D0%BA%D0%B0_%D1%80%D1%96%D0%B2%D0%BD%D0%B8%D0%BD%D0%B0" TargetMode="External"/><Relationship Id="rId11" Type="http://schemas.openxmlformats.org/officeDocument/2006/relationships/hyperlink" Target="http://uk.wikipedia.org/wiki/%D0%A8%D0%B2%D0%B5%D0%B9%D1%86%D0%B0%D1%80%D1%96%D1%8F" TargetMode="External"/><Relationship Id="rId24" Type="http://schemas.openxmlformats.org/officeDocument/2006/relationships/hyperlink" Target="http://uk.wikipedia.org/wiki/%D0%9F%D0%B0%D0%BB%D0%B5%D1%80%D0%BC%D0%BE" TargetMode="External"/><Relationship Id="rId5" Type="http://schemas.openxmlformats.org/officeDocument/2006/relationships/hyperlink" Target="http://uk.wikipedia.org/wiki/%D0%90%D0%BF%D0%B5%D0%BD%D0%BD%D1%96%D0%BD%D1%81%D1%8C%D0%BA%D0%B8%D0%B9_%D0%BF%D1%96%D0%B2%D0%BE%D1%81%D1%82%D1%80%D1%96%D0%B2" TargetMode="External"/><Relationship Id="rId15" Type="http://schemas.openxmlformats.org/officeDocument/2006/relationships/hyperlink" Target="http://uk.wikipedia.org/wiki/%D0%92%D0%B0%D1%82%D0%B8%D0%BA%D0%B0%D0%BD" TargetMode="External"/><Relationship Id="rId23" Type="http://schemas.openxmlformats.org/officeDocument/2006/relationships/hyperlink" Target="http://uk.wikipedia.org/wiki/%D0%A2%D1%83%D1%80%D1%96%D0%BD" TargetMode="External"/><Relationship Id="rId10" Type="http://schemas.openxmlformats.org/officeDocument/2006/relationships/hyperlink" Target="http://uk.wikipedia.org/wiki/%D0%A4%D1%80%D0%B0%D0%BD%D1%86%D1%96%D1%8F" TargetMode="External"/><Relationship Id="rId19" Type="http://schemas.openxmlformats.org/officeDocument/2006/relationships/hyperlink" Target="http://uk.wikipedia.org/wiki/%D0%84%D0%A1" TargetMode="External"/><Relationship Id="rId4" Type="http://schemas.openxmlformats.org/officeDocument/2006/relationships/hyperlink" Target="http://uk.wikipedia.org/wiki/%D0%A1%D0%B5%D1%80%D0%B5%D0%B4%D0%B7%D0%B5%D0%BC%D0%BD%D0%BE%D0%BC%D0%BE%D1%80%27%D1%8F" TargetMode="External"/><Relationship Id="rId9" Type="http://schemas.openxmlformats.org/officeDocument/2006/relationships/hyperlink" Target="http://uk.wikipedia.org/wiki/%D0%A1%D0%B0%D1%80%D0%B4%D0%B8%D0%BD%D1%96%D1%8F" TargetMode="External"/><Relationship Id="rId14" Type="http://schemas.openxmlformats.org/officeDocument/2006/relationships/hyperlink" Target="http://uk.wikipedia.org/wiki/%D0%A1%D0%B0%D0%BD-%D0%9C%D0%B0%D1%80%D0%B8%D0%BD%D0%BE" TargetMode="External"/><Relationship Id="rId22" Type="http://schemas.openxmlformats.org/officeDocument/2006/relationships/hyperlink" Target="http://uk.wikipedia.org/wiki/%D0%9D%D0%B5%D0%B0%D0%BF%D0%BE%D0%BB%D1%8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5%D0%B7%D0%B8%D0%B4%D0%B5%D0%BD%D1%82" TargetMode="External"/><Relationship Id="rId13" Type="http://schemas.openxmlformats.org/officeDocument/2006/relationships/hyperlink" Target="http://uk.wikipedia.org/wiki/17_%D0%B1%D0%B5%D1%80%D0%B5%D0%B7%D0%BD%D1%8F" TargetMode="External"/><Relationship Id="rId18" Type="http://schemas.openxmlformats.org/officeDocument/2006/relationships/hyperlink" Target="http://uk.wikipedia.org/wiki/%D0%A1%D0%BF%D0%B8%D1%81%D0%BE%D0%BA_%D0%BA%D1%80%D0%B0%D1%97%D0%BD_%D0%B7%D0%B0_%D0%B3%D1%83%D1%81%D1%82%D0%BE%D1%82%D0%BE%D1%8E_%D0%BD%D0%B0%D1%81%D0%B5%D0%BB%D0%B5%D0%BD%D0%BD%D1%8F" TargetMode="External"/><Relationship Id="rId26" Type="http://schemas.openxmlformats.org/officeDocument/2006/relationships/hyperlink" Target="http://uk.wikipedia.org/wiki/%D0%92%D0%B0%D0%BB%D1%8E%D1%82%D0%B0" TargetMode="External"/><Relationship Id="rId3" Type="http://schemas.openxmlformats.org/officeDocument/2006/relationships/hyperlink" Target="http://uk.wikipedia.org/wiki/%D0%A0%D0%B8%D0%BC" TargetMode="External"/><Relationship Id="rId21" Type="http://schemas.openxmlformats.org/officeDocument/2006/relationships/hyperlink" Target="http://uk.wikipedia.org/wiki/%D0%86%D1%82%D0%B0%D0%BB%D1%96%D1%8F#cite_note-autogenerated1-1" TargetMode="External"/><Relationship Id="rId34" Type="http://schemas.openxmlformats.org/officeDocument/2006/relationships/image" Target="../media/image6.png"/><Relationship Id="rId7" Type="http://schemas.openxmlformats.org/officeDocument/2006/relationships/hyperlink" Target="http://uk.wikipedia.org/wiki/%D0%A0%D0%B5%D1%81%D0%BF%D1%83%D0%B1%D0%BB%D1%96%D0%BA%D0%B0" TargetMode="External"/><Relationship Id="rId12" Type="http://schemas.openxmlformats.org/officeDocument/2006/relationships/hyperlink" Target="http://uk.wikipedia.org/wiki/%D0%9E%D0%B1%27%D1%94%D0%B4%D0%BD%D0%B0%D0%BD%D0%BD%D1%8F" TargetMode="External"/><Relationship Id="rId17" Type="http://schemas.openxmlformats.org/officeDocument/2006/relationships/hyperlink" Target="http://uk.wikipedia.org/wiki/%D0%93%D1%83%D1%81%D1%82%D0%BE%D1%82%D0%B0_%D0%BD%D0%B0%D1%81%D0%B5%D0%BB%D0%B5%D0%BD%D0%BD%D1%8F" TargetMode="External"/><Relationship Id="rId25" Type="http://schemas.openxmlformats.org/officeDocument/2006/relationships/hyperlink" Target="http://uk.wikipedia.org/wiki/%D0%A1%D0%BF%D0%B8%D1%81%D0%BE%D0%BA_%D0%BA%D1%80%D0%B0%D1%97%D0%BD_%D0%B7%D0%B0_%D0%92%D0%92%D0%9F_%D0%BD%D0%B0_%D0%B4%D1%83%D1%88%D1%83_%D0%BD%D0%B0%D1%81%D0%B5%D0%BB%D0%B5%D0%BD%D0%BD%D1%8F_(%D0%BD%D0%BE%D0%BC%D1%96%D0%BD%D0%B0%D0%BB%D1%8C%D0%BD%D0%B8%D0%B9)" TargetMode="External"/><Relationship Id="rId33" Type="http://schemas.openxmlformats.org/officeDocument/2006/relationships/hyperlink" Target="http://uk.wikipedia.org/wiki/%D0%A1%D0%BF%D0%B8%D1%81%D0%BE%D0%BA_%D1%82%D0%B5%D0%BB%D0%B5%D1%84%D0%BE%D0%BD%D0%BD%D0%B8%D1%85_%D0%BA%D0%BE%D0%B4%D1%96%D0%B2_%D0%BA%D1%80%D0%B0%D1%97%D0%BD" TargetMode="External"/><Relationship Id="rId2" Type="http://schemas.openxmlformats.org/officeDocument/2006/relationships/hyperlink" Target="http://uk.wikipedia.org/wiki/%D0%A1%D1%82%D0%BE%D0%BB%D0%B8%D1%86%D1%8F" TargetMode="External"/><Relationship Id="rId16" Type="http://schemas.openxmlformats.org/officeDocument/2006/relationships/hyperlink" Target="http://uk.wikipedia.org/wiki/%D0%A1%D0%BF%D0%B8%D1%81%D0%BE%D0%BA_%D0%BA%D1%80%D0%B0%D1%97%D0%BD_%D0%B7%D0%B0_%D0%BD%D0%B0%D1%81%D0%B5%D0%BB%D0%B5%D0%BD%D0%BD%D1%8F%D0%BC" TargetMode="External"/><Relationship Id="rId20" Type="http://schemas.openxmlformats.org/officeDocument/2006/relationships/hyperlink" Target="http://uk.wikipedia.org/wiki/%D0%9F%D0%B0%D1%80%D0%B8%D1%82%D0%B5%D1%82_%D0%BA%D1%83%D0%BF%D1%96%D0%B2%D0%B5%D0%BB%D1%8C%D0%BD%D0%BE%D1%97_%D1%81%D0%BF%D1%80%D0%BE%D0%BC%D0%BE%D0%B6%D0%BD%D0%BE%D1%81%D1%82%D1%96" TargetMode="External"/><Relationship Id="rId29" Type="http://schemas.openxmlformats.org/officeDocument/2006/relationships/hyperlink" Target="http://uk.wikipedia.org/wiki/%D0%A7%D0%B0%D1%81%D0%BE%D0%B2%D0%B8%D0%B9_%D0%BF%D0%BE%D1%8F%D1%8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A1%D0%BF%D0%B8%D1%81%D0%BE%D0%BA_%D0%BA%D1%80%D0%B0%D1%97%D0%BD_%D0%B7%D0%B0_%D0%B4%D0%B5%D1%80%D0%B6%D0%B0%D0%B2%D0%BD%D0%B8%D0%BC_%D1%83%D1%81%D1%82%D1%80%D0%BE%D1%94%D0%BC" TargetMode="External"/><Relationship Id="rId11" Type="http://schemas.openxmlformats.org/officeDocument/2006/relationships/hyperlink" Target="http://uk.wikipedia.org/wiki/%D0%95%D0%BD%D1%80%D1%96%D0%BA%D0%BE_%D0%9B%D0%B5%D1%82%D1%82%D0%B0" TargetMode="External"/><Relationship Id="rId24" Type="http://schemas.openxmlformats.org/officeDocument/2006/relationships/hyperlink" Target="http://uk.wikipedia.org/wiki/%D0%A1%D0%BF%D0%B8%D1%81%D0%BE%D0%BA_%D0%BA%D1%80%D0%B0%D1%97%D0%BD_%D0%B7%D0%B0_%D0%92%D0%92%D0%9F_(%D0%BD%D0%BE%D0%BC%D1%96%D0%BD%D0%B0%D0%BB%D1%8C%D0%BD%D0%B8%D0%B9)" TargetMode="External"/><Relationship Id="rId32" Type="http://schemas.openxmlformats.org/officeDocument/2006/relationships/hyperlink" Target="http://uk.wikipedia.org/wiki/.it" TargetMode="External"/><Relationship Id="rId5" Type="http://schemas.openxmlformats.org/officeDocument/2006/relationships/hyperlink" Target="http://uk.wikipedia.org/wiki/%D0%86%D1%82%D0%B0%D0%BB%D1%96%D0%B9%D1%81%D1%8C%D0%BA%D0%B0_%D0%BC%D0%BE%D0%B2%D0%B0" TargetMode="External"/><Relationship Id="rId15" Type="http://schemas.openxmlformats.org/officeDocument/2006/relationships/hyperlink" Target="http://uk.wikipedia.org/wiki/%D0%A1%D0%BF%D0%B8%D1%81%D0%BE%D0%BA_%D0%BA%D1%80%D0%B0%D1%97%D0%BD_%D0%B7%D0%B0_%D0%BF%D0%BB%D0%BE%D1%89%D0%B5%D1%8E" TargetMode="External"/><Relationship Id="rId23" Type="http://schemas.openxmlformats.org/officeDocument/2006/relationships/hyperlink" Target="http://uk.wikipedia.org/wiki/%D0%A1%D0%BF%D0%B8%D1%81%D0%BE%D0%BA_%D0%BA%D1%80%D0%B0%D1%97%D0%BD_%D0%B7%D0%B0_%D0%92%D0%92%D0%9F_%D0%BD%D0%B0_%D0%B4%D1%83%D1%88%D1%83_%D0%BD%D0%B0%D1%81%D0%B5%D0%BB%D0%B5%D0%BD%D0%BD%D1%8F" TargetMode="External"/><Relationship Id="rId28" Type="http://schemas.openxmlformats.org/officeDocument/2006/relationships/hyperlink" Target="http://uk.wikipedia.org/wiki/ISO_4217" TargetMode="External"/><Relationship Id="rId10" Type="http://schemas.openxmlformats.org/officeDocument/2006/relationships/hyperlink" Target="http://uk.wikipedia.org/wiki/%D0%9F%D1%80%D0%B5%D0%BC%27%D1%94%D1%80-%D0%BC%D1%96%D0%BD%D1%96%D1%81%D1%82%D1%80" TargetMode="External"/><Relationship Id="rId19" Type="http://schemas.openxmlformats.org/officeDocument/2006/relationships/hyperlink" Target="http://uk.wikipedia.org/wiki/%D0%92%D0%B0%D0%BB%D0%BE%D0%B2%D0%B8%D0%B9_%D0%B2%D0%BD%D1%83%D1%82%D1%80%D1%96%D1%88%D0%BD%D1%96%D0%B9_%D0%BF%D1%80%D0%BE%D0%B4%D1%83%D0%BA%D1%82" TargetMode="External"/><Relationship Id="rId31" Type="http://schemas.openxmlformats.org/officeDocument/2006/relationships/hyperlink" Target="http://uk.wikipedia.org/wiki/%D0%94%D0%BE%D0%BC%D0%B5%D0%BD_%D0%B2%D0%B5%D1%80%D1%85%D0%BD%D1%8C%D0%BE%D0%B3%D0%BE_%D1%80%D1%96%D0%B2%D0%BD%D1%8F" TargetMode="External"/><Relationship Id="rId4" Type="http://schemas.openxmlformats.org/officeDocument/2006/relationships/hyperlink" Target="http://uk.wikipedia.org/wiki/%D0%9E%D1%84%D1%96%D1%86%D1%96%D0%B9%D0%BD%D0%B0_%D0%BC%D0%BE%D0%B2%D0%B0" TargetMode="External"/><Relationship Id="rId9" Type="http://schemas.openxmlformats.org/officeDocument/2006/relationships/hyperlink" Target="http://uk.wikipedia.org/wiki/%D0%94%D0%B6%D0%BE%D1%80%D0%B4%D0%B6%D0%BE_%D0%9D%D0%B0%D0%BF%D0%BE%D0%BB%D1%96%D1%82%D0%B0%D0%BD%D0%BE" TargetMode="External"/><Relationship Id="rId14" Type="http://schemas.openxmlformats.org/officeDocument/2006/relationships/hyperlink" Target="http://uk.wikipedia.org/wiki/1861" TargetMode="External"/><Relationship Id="rId22" Type="http://schemas.openxmlformats.org/officeDocument/2006/relationships/hyperlink" Target="http://uk.wikipedia.org/wiki/%D0%A1%D0%BF%D0%B8%D1%81%D0%BE%D0%BA_%D0%BA%D1%80%D0%B0%D1%97%D0%BD_%D0%B7%D0%B0_%D0%92%D0%92%D0%9F" TargetMode="External"/><Relationship Id="rId27" Type="http://schemas.openxmlformats.org/officeDocument/2006/relationships/hyperlink" Target="http://uk.wikipedia.org/wiki/%D0%84%D0%B2%D1%80%D0%BE" TargetMode="External"/><Relationship Id="rId30" Type="http://schemas.openxmlformats.org/officeDocument/2006/relationships/hyperlink" Target="http://uk.wikipedia.org/wiki/UTC%2B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47" TargetMode="External"/><Relationship Id="rId2" Type="http://schemas.openxmlformats.org/officeDocument/2006/relationships/hyperlink" Target="http://uk.wikipedia.org/wiki/27_%D0%B3%D1%80%D1%83%D0%B4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E%D0%BB%D0%BE%D0%B2%D0%B0_%D0%A0%D0%B0%D0%B4%D0%B8_%D0%9C%D1%96%D0%BD%D1%96%D1%81%D1%82%D1%80%D1%96%D0%B2_%D0%86%D1%82%D0%B0%D0%BB%D1%96%D1%97" TargetMode="External"/><Relationship Id="rId5" Type="http://schemas.openxmlformats.org/officeDocument/2006/relationships/hyperlink" Target="http://uk.wikipedia.org/wiki/1948" TargetMode="External"/><Relationship Id="rId4" Type="http://schemas.openxmlformats.org/officeDocument/2006/relationships/hyperlink" Target="http://uk.wikipedia.org/wiki/1_%D1%81%D1%96%D1%87%D0%BD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D%D0%B5%D1%82%D0%BE" TargetMode="External"/><Relationship Id="rId13" Type="http://schemas.openxmlformats.org/officeDocument/2006/relationships/hyperlink" Target="http://uk.wikipedia.org/wiki/%D0%90%D0%B1%D1%80%D1%83%D1%86%D1%86%D0%BE" TargetMode="External"/><Relationship Id="rId18" Type="http://schemas.openxmlformats.org/officeDocument/2006/relationships/hyperlink" Target="http://uk.wikipedia.org/wiki/%D0%9A%D0%B0%D0%BB%D0%B0%D0%B1%D1%80%D1%96%D1%8F" TargetMode="External"/><Relationship Id="rId3" Type="http://schemas.openxmlformats.org/officeDocument/2006/relationships/hyperlink" Target="http://uk.wikipedia.org/wiki/%D0%9B%D0%BE%D0%BC%D0%B1%D0%B0%D1%80%D0%B4%D1%96%D1%8F" TargetMode="External"/><Relationship Id="rId21" Type="http://schemas.openxmlformats.org/officeDocument/2006/relationships/hyperlink" Target="http://uk.wikipedia.org/wiki/%D0%A1%D0%B8%D1%86%D0%B8%D0%BB%D1%96%D1%8F" TargetMode="External"/><Relationship Id="rId7" Type="http://schemas.openxmlformats.org/officeDocument/2006/relationships/hyperlink" Target="http://uk.wikipedia.org/wiki/%D0%9B%D1%96%D0%B3%D1%83%D1%80%D1%96%D1%8F" TargetMode="External"/><Relationship Id="rId12" Type="http://schemas.openxmlformats.org/officeDocument/2006/relationships/hyperlink" Target="http://uk.wikipedia.org/wiki/%D0%9C%D0%B0%D1%80%D0%BA%D0%B5" TargetMode="External"/><Relationship Id="rId17" Type="http://schemas.openxmlformats.org/officeDocument/2006/relationships/hyperlink" Target="http://uk.wikipedia.org/wiki/%D0%9A%D0%B0%D0%BC%D0%BF%D0%B0%D0%BD%D1%96%D1%8F" TargetMode="External"/><Relationship Id="rId2" Type="http://schemas.openxmlformats.org/officeDocument/2006/relationships/hyperlink" Target="http://uk.wikipedia.org/wiki/%D0%92%D0%B0%D0%BB%D0%BB%D0%B5_%D0%B4%E2%80%99%D0%90%D0%BE%D1%81%D1%82%D0%B0" TargetMode="External"/><Relationship Id="rId16" Type="http://schemas.openxmlformats.org/officeDocument/2006/relationships/hyperlink" Target="http://uk.wikipedia.org/wiki/%D0%91%D0%B0%D0%B7%D1%96%D0%BB%D1%96%D0%BA%D0%B0%D1%82%D0%B0" TargetMode="External"/><Relationship Id="rId20" Type="http://schemas.openxmlformats.org/officeDocument/2006/relationships/hyperlink" Target="http://uk.wikipedia.org/wiki/%D0%A1%D0%B0%D1%80%D0%B4%D0%B8%D0%BD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27%D1%94%D0%BC%D0%BE%D0%BD%D1%82" TargetMode="External"/><Relationship Id="rId11" Type="http://schemas.openxmlformats.org/officeDocument/2006/relationships/hyperlink" Target="http://uk.wikipedia.org/wiki/%D0%95%D0%BC%D1%96%D0%BB%D1%96%D1%8F_%D0%A0%D0%BE%D0%BC%D0%B0%D0%BD%D1%96%D1%8F" TargetMode="External"/><Relationship Id="rId24" Type="http://schemas.openxmlformats.org/officeDocument/2006/relationships/hyperlink" Target="http://uk.wikipedia.org/wiki/%D0%9A%D0%BE%D0%BC%D1%83%D0%BD%D0%B0_(%D0%86%D1%82%D0%B0%D0%BB%D1%96%D1%8F)" TargetMode="External"/><Relationship Id="rId5" Type="http://schemas.openxmlformats.org/officeDocument/2006/relationships/hyperlink" Target="http://uk.wikipedia.org/wiki/%D0%A4%D1%80%D1%96%D1%83%D0%BB%D1%96-%D0%92%D0%B5%D0%BD%D0%B5%D1%86%D1%96%D1%8F_%D0%94%D0%B6%D1%83%D0%BB%D1%96%D1%8F" TargetMode="External"/><Relationship Id="rId15" Type="http://schemas.openxmlformats.org/officeDocument/2006/relationships/hyperlink" Target="http://uk.wikipedia.org/wiki/%D0%9C%D0%BE%D0%BB%D1%96%D0%B7%D0%B5" TargetMode="External"/><Relationship Id="rId23" Type="http://schemas.openxmlformats.org/officeDocument/2006/relationships/hyperlink" Target="http://uk.wikipedia.org/wiki/%D0%92%D0%B0%D0%BB%D0%BB%D0%B5-%D0%B4%E2%80%99%D0%90%D0%BE%D1%81%D1%82%D0%B0" TargetMode="External"/><Relationship Id="rId10" Type="http://schemas.openxmlformats.org/officeDocument/2006/relationships/hyperlink" Target="http://uk.wikipedia.org/wiki/%D0%A3%D0%BC%D0%B1%D1%80%D1%96%D1%8F" TargetMode="External"/><Relationship Id="rId19" Type="http://schemas.openxmlformats.org/officeDocument/2006/relationships/hyperlink" Target="http://uk.wikipedia.org/wiki/%D0%90%D0%BF%D1%83%D0%BB%D1%96%D1%8F" TargetMode="External"/><Relationship Id="rId4" Type="http://schemas.openxmlformats.org/officeDocument/2006/relationships/hyperlink" Target="http://uk.wikipedia.org/wiki/%D0%A2%D1%80%D0%B5%D0%BD%D1%82%D1%96%D0%BD%D0%BE-%D0%90%D0%BB%D1%8C%D1%82%D0%BE_%D0%90%D0%B4%D1%96%D0%B4%D0%B6%D0%B5" TargetMode="External"/><Relationship Id="rId9" Type="http://schemas.openxmlformats.org/officeDocument/2006/relationships/hyperlink" Target="http://uk.wikipedia.org/wiki/%D0%A2%D0%BE%D1%81%D0%BA%D0%B0%D0%BD%D0%B0" TargetMode="External"/><Relationship Id="rId14" Type="http://schemas.openxmlformats.org/officeDocument/2006/relationships/hyperlink" Target="http://uk.wikipedia.org/wiki/%D0%9B%D0%B0%D1%86%D1%96%D0%BE" TargetMode="External"/><Relationship Id="rId22" Type="http://schemas.openxmlformats.org/officeDocument/2006/relationships/hyperlink" Target="http://uk.wikipedia.org/wiki/%D0%A2%D1%80%D0%B5%D0%BD%D1%82%D1%96%D0%BD%D0%BE-%D0%90%D0%BB%D1%8C%D1%82%D0%BE-%D0%90%D0%B4%D1%96%D0%B4%D0%B6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effectLst/>
                <a:latin typeface="Myriad Pro Cond" pitchFamily="34" charset="0"/>
                <a:cs typeface="Calibri" pitchFamily="34" charset="0"/>
              </a:rPr>
              <a:t>Італійська</a:t>
            </a:r>
            <a:r>
              <a:rPr lang="ru-RU" b="1" dirty="0">
                <a:effectLst/>
                <a:latin typeface="Myriad Pro Cond" pitchFamily="34" charset="0"/>
                <a:cs typeface="Calibri" pitchFamily="34" charset="0"/>
              </a:rPr>
              <a:t> </a:t>
            </a:r>
            <a:r>
              <a:rPr lang="ru-RU" b="1" dirty="0" err="1">
                <a:effectLst/>
                <a:latin typeface="Myriad Pro Cond" pitchFamily="34" charset="0"/>
                <a:cs typeface="Calibri" pitchFamily="34" charset="0"/>
              </a:rPr>
              <a:t>Республіка</a:t>
            </a:r>
            <a:endParaRPr lang="ru-RU" sz="6000" dirty="0">
              <a:latin typeface="Myriad Pro Cond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67021" cy="644729"/>
          </a:xfrm>
        </p:spPr>
        <p:txBody>
          <a:bodyPr/>
          <a:lstStyle/>
          <a:p>
            <a:r>
              <a:rPr lang="ru-RU" sz="4000" b="1" dirty="0" err="1"/>
              <a:t>Географічне</a:t>
            </a:r>
            <a:r>
              <a:rPr lang="ru-RU" sz="4000" b="1" dirty="0"/>
              <a:t> </a:t>
            </a:r>
            <a:r>
              <a:rPr lang="ru-RU" sz="4000" b="1" dirty="0" err="1"/>
              <a:t>положення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6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dirty="0" err="1"/>
              <a:t>Італія</a:t>
            </a:r>
            <a:r>
              <a:rPr lang="ru-RU" sz="2600" dirty="0"/>
              <a:t> —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країна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розташована</a:t>
            </a:r>
            <a:r>
              <a:rPr lang="ru-RU" sz="2600" dirty="0"/>
              <a:t> на </a:t>
            </a:r>
            <a:r>
              <a:rPr lang="ru-RU" sz="2600" dirty="0" err="1"/>
              <a:t>півдні</a:t>
            </a:r>
            <a:r>
              <a:rPr lang="ru-RU" sz="2600" dirty="0"/>
              <a:t> </a:t>
            </a:r>
            <a:r>
              <a:rPr lang="ru-RU" sz="2600" dirty="0" err="1">
                <a:hlinkClick r:id="rId2" tooltip="Європа"/>
              </a:rPr>
              <a:t>Європи</a:t>
            </a:r>
            <a:r>
              <a:rPr lang="ru-RU" sz="2600" dirty="0"/>
              <a:t>, оточена морями </a:t>
            </a:r>
            <a:r>
              <a:rPr lang="ru-RU" sz="2600" dirty="0" err="1"/>
              <a:t>басейну</a:t>
            </a:r>
            <a:r>
              <a:rPr lang="ru-RU" sz="2600" dirty="0"/>
              <a:t> </a:t>
            </a:r>
            <a:r>
              <a:rPr lang="ru-RU" sz="2600" dirty="0" err="1">
                <a:hlinkClick r:id="rId3" tooltip="Середземне море"/>
              </a:rPr>
              <a:t>Середземного</a:t>
            </a:r>
            <a:r>
              <a:rPr lang="ru-RU" sz="2600" dirty="0">
                <a:hlinkClick r:id="rId3" tooltip="Середземне море"/>
              </a:rPr>
              <a:t> моря</a:t>
            </a:r>
            <a:r>
              <a:rPr lang="ru-RU" sz="2600" dirty="0"/>
              <a:t> і </a:t>
            </a:r>
            <a:r>
              <a:rPr lang="ru-RU" sz="2600" dirty="0" err="1"/>
              <a:t>займає</a:t>
            </a:r>
            <a:r>
              <a:rPr lang="ru-RU" sz="2600" dirty="0"/>
              <a:t>:</a:t>
            </a:r>
          </a:p>
          <a:p>
            <a:r>
              <a:rPr lang="ru-RU" sz="2600" dirty="0"/>
              <a:t>весь </a:t>
            </a:r>
            <a:r>
              <a:rPr lang="ru-RU" sz="2600" dirty="0" err="1">
                <a:hlinkClick r:id="rId4" tooltip="Апеннінський півострів"/>
              </a:rPr>
              <a:t>Апеннінський</a:t>
            </a:r>
            <a:r>
              <a:rPr lang="ru-RU" sz="2600" dirty="0">
                <a:hlinkClick r:id="rId4" tooltip="Апеннінський півострів"/>
              </a:rPr>
              <a:t> </a:t>
            </a:r>
            <a:r>
              <a:rPr lang="ru-RU" sz="2600" dirty="0" err="1">
                <a:hlinkClick r:id="rId4" tooltip="Апеннінський півострів"/>
              </a:rPr>
              <a:t>півострів</a:t>
            </a:r>
            <a:r>
              <a:rPr lang="ru-RU" sz="2600" dirty="0"/>
              <a:t>;</a:t>
            </a:r>
          </a:p>
          <a:p>
            <a:r>
              <a:rPr lang="ru-RU" sz="2600" dirty="0" err="1"/>
              <a:t>великі</a:t>
            </a:r>
            <a:r>
              <a:rPr lang="ru-RU" sz="2600" dirty="0"/>
              <a:t> </a:t>
            </a:r>
            <a:r>
              <a:rPr lang="ru-RU" sz="2600" dirty="0" err="1"/>
              <a:t>острови</a:t>
            </a:r>
            <a:r>
              <a:rPr lang="ru-RU" sz="2600" dirty="0"/>
              <a:t> </a:t>
            </a:r>
            <a:r>
              <a:rPr lang="ru-RU" sz="2600" dirty="0" err="1">
                <a:hlinkClick r:id="rId5" tooltip="Сицилія"/>
              </a:rPr>
              <a:t>Сицилія</a:t>
            </a:r>
            <a:r>
              <a:rPr lang="ru-RU" sz="2600" dirty="0"/>
              <a:t>, </a:t>
            </a:r>
            <a:r>
              <a:rPr lang="ru-RU" sz="2600" dirty="0" err="1">
                <a:hlinkClick r:id="rId6" tooltip="Сардинія"/>
              </a:rPr>
              <a:t>Сардинія</a:t>
            </a:r>
            <a:r>
              <a:rPr lang="ru-RU" sz="2600" dirty="0"/>
              <a:t>;</a:t>
            </a:r>
          </a:p>
          <a:p>
            <a:r>
              <a:rPr lang="ru-RU" sz="2600" dirty="0"/>
              <a:t>7 </a:t>
            </a:r>
            <a:r>
              <a:rPr lang="ru-RU" sz="2600" dirty="0" err="1"/>
              <a:t>населених</a:t>
            </a:r>
            <a:r>
              <a:rPr lang="ru-RU" sz="2600" dirty="0"/>
              <a:t> </a:t>
            </a:r>
            <a:r>
              <a:rPr lang="ru-RU" sz="2600" dirty="0" err="1"/>
              <a:t>островів</a:t>
            </a:r>
            <a:r>
              <a:rPr lang="ru-RU" sz="2600" dirty="0"/>
              <a:t> </a:t>
            </a:r>
            <a:r>
              <a:rPr lang="ru-RU" sz="2600" dirty="0" err="1">
                <a:hlinkClick r:id="rId7" tooltip="Тосканський архіпелаг"/>
              </a:rPr>
              <a:t>Тосканського</a:t>
            </a:r>
            <a:r>
              <a:rPr lang="ru-RU" sz="2600" dirty="0">
                <a:hlinkClick r:id="rId7" tooltip="Тосканський архіпелаг"/>
              </a:rPr>
              <a:t> </a:t>
            </a:r>
            <a:r>
              <a:rPr lang="ru-RU" sz="2600" dirty="0" err="1">
                <a:hlinkClick r:id="rId7" tooltip="Тосканський архіпелаг"/>
              </a:rPr>
              <a:t>архіпелагу</a:t>
            </a:r>
            <a:r>
              <a:rPr lang="ru-RU" sz="2600" dirty="0"/>
              <a:t>, </a:t>
            </a:r>
            <a:r>
              <a:rPr lang="ru-RU" sz="2600" dirty="0" err="1"/>
              <a:t>найбільшим</a:t>
            </a:r>
            <a:r>
              <a:rPr lang="ru-RU" sz="2600" dirty="0"/>
              <a:t> з </a:t>
            </a:r>
            <a:r>
              <a:rPr lang="ru-RU" sz="2600" dirty="0" err="1"/>
              <a:t>яких</a:t>
            </a:r>
            <a:r>
              <a:rPr lang="ru-RU" sz="2600" dirty="0"/>
              <a:t> є </a:t>
            </a:r>
            <a:r>
              <a:rPr lang="ru-RU" sz="2600" dirty="0" err="1"/>
              <a:t>острів</a:t>
            </a:r>
            <a:r>
              <a:rPr lang="ru-RU" sz="2600" dirty="0"/>
              <a:t> </a:t>
            </a:r>
            <a:r>
              <a:rPr lang="ru-RU" sz="2600" dirty="0" err="1">
                <a:hlinkClick r:id="rId8" tooltip="Ельба (острів)"/>
              </a:rPr>
              <a:t>Ельба</a:t>
            </a:r>
            <a:r>
              <a:rPr lang="ru-RU" sz="2600" dirty="0"/>
              <a:t>;</a:t>
            </a:r>
          </a:p>
          <a:p>
            <a:r>
              <a:rPr lang="ru-RU" sz="2600" dirty="0" err="1">
                <a:hlinkClick r:id="rId9" tooltip="Понціанські острови (ще не написана)"/>
              </a:rPr>
              <a:t>Понціанські</a:t>
            </a:r>
            <a:r>
              <a:rPr lang="ru-RU" sz="2600" dirty="0">
                <a:hlinkClick r:id="rId9" tooltip="Понціанські острови (ще не написана)"/>
              </a:rPr>
              <a:t> </a:t>
            </a:r>
            <a:r>
              <a:rPr lang="ru-RU" sz="2600" dirty="0" err="1">
                <a:hlinkClick r:id="rId9" tooltip="Понціанські острови (ще не написана)"/>
              </a:rPr>
              <a:t>острови</a:t>
            </a:r>
            <a:r>
              <a:rPr lang="ru-RU" sz="2600" dirty="0"/>
              <a:t>;</a:t>
            </a:r>
          </a:p>
          <a:p>
            <a:r>
              <a:rPr lang="ru-RU" sz="2600" dirty="0" err="1"/>
              <a:t>острови</a:t>
            </a:r>
            <a:r>
              <a:rPr lang="ru-RU" sz="2600" dirty="0"/>
              <a:t> </a:t>
            </a:r>
            <a:r>
              <a:rPr lang="ru-RU" sz="2600" dirty="0" err="1">
                <a:hlinkClick r:id="rId10" tooltip="Іск'я (ще не написана)"/>
              </a:rPr>
              <a:t>Іск'я</a:t>
            </a:r>
            <a:r>
              <a:rPr lang="ru-RU" sz="2600" dirty="0"/>
              <a:t>, </a:t>
            </a:r>
            <a:r>
              <a:rPr lang="ru-RU" sz="2600" dirty="0" err="1">
                <a:hlinkClick r:id="rId11" tooltip="Капрі"/>
              </a:rPr>
              <a:t>Капрі</a:t>
            </a:r>
            <a:r>
              <a:rPr lang="ru-RU" sz="2600" dirty="0"/>
              <a:t>, </a:t>
            </a:r>
            <a:r>
              <a:rPr lang="ru-RU" sz="2600" dirty="0" err="1">
                <a:hlinkClick r:id="rId12" tooltip="Прочіда"/>
              </a:rPr>
              <a:t>Прочіда</a:t>
            </a:r>
            <a:r>
              <a:rPr lang="ru-RU" sz="2600" dirty="0"/>
              <a:t>;</a:t>
            </a:r>
          </a:p>
          <a:p>
            <a:r>
              <a:rPr lang="ru-RU" sz="2600" dirty="0" err="1"/>
              <a:t>острови</a:t>
            </a:r>
            <a:r>
              <a:rPr lang="ru-RU" sz="2600" dirty="0"/>
              <a:t> </a:t>
            </a:r>
            <a:r>
              <a:rPr lang="ru-RU" sz="2600" dirty="0" err="1"/>
              <a:t>Еолійського</a:t>
            </a:r>
            <a:r>
              <a:rPr lang="ru-RU" sz="2600" dirty="0"/>
              <a:t> (</a:t>
            </a:r>
            <a:r>
              <a:rPr lang="ru-RU" sz="2600" dirty="0" err="1"/>
              <a:t>Ліпарського</a:t>
            </a:r>
            <a:r>
              <a:rPr lang="ru-RU" sz="2600" dirty="0"/>
              <a:t>) </a:t>
            </a:r>
            <a:r>
              <a:rPr lang="ru-RU" sz="2600" dirty="0" err="1"/>
              <a:t>архіпелагу</a:t>
            </a:r>
            <a:r>
              <a:rPr lang="ru-RU" sz="2600" dirty="0"/>
              <a:t>;</a:t>
            </a:r>
          </a:p>
          <a:p>
            <a:r>
              <a:rPr lang="ru-RU" sz="2600" dirty="0" err="1"/>
              <a:t>острів</a:t>
            </a:r>
            <a:r>
              <a:rPr lang="ru-RU" sz="2600" dirty="0"/>
              <a:t> </a:t>
            </a:r>
            <a:r>
              <a:rPr lang="ru-RU" sz="2600" dirty="0" err="1">
                <a:hlinkClick r:id="rId13" tooltip="Устіка"/>
              </a:rPr>
              <a:t>Устіка</a:t>
            </a:r>
            <a:r>
              <a:rPr lang="ru-RU" sz="2600" dirty="0"/>
              <a:t>;</a:t>
            </a:r>
          </a:p>
          <a:p>
            <a:r>
              <a:rPr lang="ru-RU" sz="2600" dirty="0" err="1">
                <a:hlinkClick r:id="rId14" tooltip="Еґадські острови (ще не написана)"/>
              </a:rPr>
              <a:t>Еґадські</a:t>
            </a:r>
            <a:r>
              <a:rPr lang="ru-RU" sz="2600" dirty="0">
                <a:hlinkClick r:id="rId14" tooltip="Еґадські острови (ще не написана)"/>
              </a:rPr>
              <a:t> </a:t>
            </a:r>
            <a:r>
              <a:rPr lang="ru-RU" sz="2600" dirty="0" err="1">
                <a:hlinkClick r:id="rId14" tooltip="Еґадські острови (ще не написана)"/>
              </a:rPr>
              <a:t>острови</a:t>
            </a:r>
            <a:r>
              <a:rPr lang="ru-RU" sz="2600" dirty="0"/>
              <a:t>;</a:t>
            </a:r>
          </a:p>
          <a:p>
            <a:r>
              <a:rPr lang="ru-RU" sz="2600" dirty="0" err="1"/>
              <a:t>архіпелаг</a:t>
            </a:r>
            <a:r>
              <a:rPr lang="ru-RU" sz="2600" dirty="0"/>
              <a:t> </a:t>
            </a:r>
            <a:r>
              <a:rPr lang="ru-RU" sz="2600" dirty="0" err="1">
                <a:hlinkClick r:id="rId15" tooltip="Маддалена (ще не написана)"/>
              </a:rPr>
              <a:t>Маддалена</a:t>
            </a:r>
            <a:r>
              <a:rPr lang="ru-RU" sz="2600" dirty="0"/>
              <a:t>, </a:t>
            </a:r>
            <a:r>
              <a:rPr lang="ru-RU" sz="2600" dirty="0" err="1"/>
              <a:t>острови</a:t>
            </a:r>
            <a:r>
              <a:rPr lang="ru-RU" sz="2600" dirty="0"/>
              <a:t> </a:t>
            </a:r>
            <a:r>
              <a:rPr lang="ru-RU" sz="2600" dirty="0" err="1">
                <a:hlinkClick r:id="rId16" tooltip="Таволара (ще не написана)"/>
              </a:rPr>
              <a:t>Таволара</a:t>
            </a:r>
            <a:r>
              <a:rPr lang="ru-RU" sz="2600" dirty="0"/>
              <a:t>, </a:t>
            </a:r>
            <a:r>
              <a:rPr lang="ru-RU" sz="2600" dirty="0" err="1">
                <a:hlinkClick r:id="rId17" tooltip="Молара (ще не написана)"/>
              </a:rPr>
              <a:t>Молара</a:t>
            </a:r>
            <a:r>
              <a:rPr lang="ru-RU" sz="2600" dirty="0"/>
              <a:t>, </a:t>
            </a:r>
            <a:r>
              <a:rPr lang="ru-RU" sz="2600" dirty="0" err="1">
                <a:hlinkClick r:id="rId18" tooltip="Л'Асінара (ще не написана)"/>
              </a:rPr>
              <a:t>л'Асінара</a:t>
            </a:r>
            <a:r>
              <a:rPr lang="ru-RU" sz="2600" dirty="0"/>
              <a:t>, </a:t>
            </a:r>
            <a:r>
              <a:rPr lang="ru-RU" sz="2600" dirty="0" err="1">
                <a:hlinkClick r:id="rId19" tooltip="Сант-Антіоко (ще не написана)"/>
              </a:rPr>
              <a:t>Сант-Антіоко</a:t>
            </a:r>
            <a:r>
              <a:rPr lang="ru-RU" sz="2600" dirty="0"/>
              <a:t> і </a:t>
            </a:r>
            <a:r>
              <a:rPr lang="ru-RU" sz="2600" dirty="0">
                <a:hlinkClick r:id="rId20" tooltip="Сан-П'єтро (ще не написана)"/>
              </a:rPr>
              <a:t>Сан-</a:t>
            </a:r>
            <a:r>
              <a:rPr lang="ru-RU" sz="2600" dirty="0" err="1">
                <a:hlinkClick r:id="rId20" tooltip="Сан-П'єтро (ще не написана)"/>
              </a:rPr>
              <a:t>П'єтро</a:t>
            </a:r>
            <a:r>
              <a:rPr lang="ru-RU" sz="2600" dirty="0"/>
              <a:t> </a:t>
            </a:r>
            <a:r>
              <a:rPr lang="ru-RU" sz="2600" dirty="0" err="1"/>
              <a:t>поблизу</a:t>
            </a:r>
            <a:r>
              <a:rPr lang="ru-RU" sz="2600" dirty="0"/>
              <a:t> </a:t>
            </a:r>
            <a:r>
              <a:rPr lang="ru-RU" sz="2600" dirty="0" err="1">
                <a:hlinkClick r:id="rId6" tooltip="Сардинія"/>
              </a:rPr>
              <a:t>Сардинії</a:t>
            </a:r>
            <a:r>
              <a:rPr lang="ru-RU" sz="2600" dirty="0"/>
              <a:t>;</a:t>
            </a:r>
          </a:p>
          <a:p>
            <a:r>
              <a:rPr lang="ru-RU" sz="2600" dirty="0" err="1"/>
              <a:t>острів</a:t>
            </a:r>
            <a:r>
              <a:rPr lang="ru-RU" sz="2600" dirty="0"/>
              <a:t> </a:t>
            </a:r>
            <a:r>
              <a:rPr lang="ru-RU" sz="2600" dirty="0" err="1">
                <a:hlinkClick r:id="rId21" tooltip="Пантеллерія"/>
              </a:rPr>
              <a:t>Пантеллерія</a:t>
            </a:r>
            <a:r>
              <a:rPr lang="ru-RU" sz="2600" dirty="0"/>
              <a:t> й </a:t>
            </a:r>
            <a:r>
              <a:rPr lang="ru-RU" sz="2600" dirty="0" err="1">
                <a:hlinkClick r:id="rId22" tooltip="Пелаґійські острови (ще не написана)"/>
              </a:rPr>
              <a:t>Пелаґійські</a:t>
            </a:r>
            <a:r>
              <a:rPr lang="ru-RU" sz="2600" dirty="0">
                <a:hlinkClick r:id="rId22" tooltip="Пелаґійські острови (ще не написана)"/>
              </a:rPr>
              <a:t> </a:t>
            </a:r>
            <a:r>
              <a:rPr lang="ru-RU" sz="2600" dirty="0" err="1">
                <a:hlinkClick r:id="rId22" tooltip="Пелаґійські острови (ще не написана)"/>
              </a:rPr>
              <a:t>острови</a:t>
            </a:r>
            <a:r>
              <a:rPr lang="ru-RU" sz="2600" dirty="0"/>
              <a:t> в </a:t>
            </a:r>
            <a:r>
              <a:rPr lang="ru-RU" sz="2600" dirty="0" err="1">
                <a:hlinkClick r:id="rId23" tooltip="Сицилійське море (ще не написана)"/>
              </a:rPr>
              <a:t>Сицилійському</a:t>
            </a:r>
            <a:r>
              <a:rPr lang="ru-RU" sz="2600" dirty="0">
                <a:hlinkClick r:id="rId23" tooltip="Сицилійське море (ще не написана)"/>
              </a:rPr>
              <a:t> </a:t>
            </a:r>
            <a:r>
              <a:rPr lang="ru-RU" sz="2600" dirty="0" err="1">
                <a:hlinkClick r:id="rId23" tooltip="Сицилійське море (ще не написана)"/>
              </a:rPr>
              <a:t>морі</a:t>
            </a:r>
            <a:r>
              <a:rPr lang="ru-RU" sz="2600" dirty="0"/>
              <a:t>;</a:t>
            </a:r>
          </a:p>
          <a:p>
            <a:r>
              <a:rPr lang="ru-RU" sz="2600" dirty="0" err="1"/>
              <a:t>острови</a:t>
            </a:r>
            <a:r>
              <a:rPr lang="ru-RU" sz="2600" dirty="0"/>
              <a:t> </a:t>
            </a:r>
            <a:r>
              <a:rPr lang="ru-RU" sz="2600" dirty="0" err="1">
                <a:hlinkClick r:id="rId24" tooltip="Треміті (ще не написана)"/>
              </a:rPr>
              <a:t>Треміті</a:t>
            </a:r>
            <a:r>
              <a:rPr lang="ru-RU" sz="2600" dirty="0"/>
              <a:t> в </a:t>
            </a:r>
            <a:r>
              <a:rPr lang="ru-RU" sz="2600" dirty="0" err="1"/>
              <a:t>затоці</a:t>
            </a:r>
            <a:r>
              <a:rPr lang="ru-RU" sz="2600" dirty="0"/>
              <a:t> </a:t>
            </a:r>
            <a:r>
              <a:rPr lang="ru-RU" sz="2600" dirty="0" err="1">
                <a:hlinkClick r:id="rId25" tooltip="Ґарґано (ще не написана)"/>
              </a:rPr>
              <a:t>Ґарґано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412901"/>
          </a:xfrm>
        </p:spPr>
        <p:txBody>
          <a:bodyPr>
            <a:normAutofit/>
          </a:bodyPr>
          <a:lstStyle/>
          <a:p>
            <a:r>
              <a:rPr lang="ru-RU" sz="1600" b="1" dirty="0" err="1"/>
              <a:t>Сухопутні</a:t>
            </a:r>
            <a:r>
              <a:rPr lang="ru-RU" sz="1600" b="1" dirty="0"/>
              <a:t> </a:t>
            </a:r>
            <a:r>
              <a:rPr lang="ru-RU" sz="1600" b="1" dirty="0" err="1"/>
              <a:t>кордони</a:t>
            </a:r>
            <a:r>
              <a:rPr lang="ru-RU" sz="1600" dirty="0"/>
              <a:t> </a:t>
            </a:r>
            <a:r>
              <a:rPr lang="ru-RU" sz="1600" dirty="0" err="1"/>
              <a:t>проходять</a:t>
            </a:r>
            <a:r>
              <a:rPr lang="ru-RU" sz="1600" dirty="0"/>
              <a:t> </a:t>
            </a:r>
            <a:r>
              <a:rPr lang="ru-RU" sz="1600" dirty="0" err="1"/>
              <a:t>вздовж</a:t>
            </a:r>
            <a:r>
              <a:rPr lang="ru-RU" sz="1600" dirty="0"/>
              <a:t> </a:t>
            </a:r>
            <a:r>
              <a:rPr lang="ru-RU" sz="1600" dirty="0" err="1"/>
              <a:t>гірського</a:t>
            </a:r>
            <a:r>
              <a:rPr lang="ru-RU" sz="1600" dirty="0"/>
              <a:t> </a:t>
            </a:r>
            <a:r>
              <a:rPr lang="ru-RU" sz="1600" dirty="0" err="1"/>
              <a:t>ланцюга</a:t>
            </a:r>
            <a:r>
              <a:rPr lang="ru-RU" sz="1600" dirty="0"/>
              <a:t> </a:t>
            </a:r>
            <a:r>
              <a:rPr lang="ru-RU" sz="1600" dirty="0">
                <a:hlinkClick r:id="rId2" tooltip="Альпи"/>
              </a:rPr>
              <a:t>Альп</a:t>
            </a:r>
            <a:r>
              <a:rPr lang="ru-RU" sz="1600" dirty="0"/>
              <a:t>: на </a:t>
            </a:r>
            <a:r>
              <a:rPr lang="ru-RU" sz="1600" dirty="0" err="1"/>
              <a:t>заході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 </a:t>
            </a:r>
            <a:r>
              <a:rPr lang="ru-RU" sz="1600" dirty="0" err="1">
                <a:hlinkClick r:id="rId3" tooltip="Франція"/>
              </a:rPr>
              <a:t>Францією</a:t>
            </a:r>
            <a:r>
              <a:rPr lang="ru-RU" sz="1600" dirty="0"/>
              <a:t> — 488 км, на </a:t>
            </a:r>
            <a:r>
              <a:rPr lang="ru-RU" sz="1600" dirty="0" err="1"/>
              <a:t>півночі</a:t>
            </a:r>
            <a:r>
              <a:rPr lang="ru-RU" sz="1600" dirty="0"/>
              <a:t> — </a:t>
            </a:r>
            <a:r>
              <a:rPr lang="ru-RU" sz="1600" dirty="0" err="1"/>
              <a:t>зі</a:t>
            </a:r>
            <a:r>
              <a:rPr lang="ru-RU" sz="1600" dirty="0"/>
              <a:t> </a:t>
            </a:r>
            <a:r>
              <a:rPr lang="ru-RU" sz="1600" dirty="0" err="1">
                <a:hlinkClick r:id="rId4" tooltip="Швейцарія"/>
              </a:rPr>
              <a:t>Швейцарією</a:t>
            </a:r>
            <a:r>
              <a:rPr lang="ru-RU" sz="1600" dirty="0"/>
              <a:t> — 740 км й </a:t>
            </a:r>
            <a:r>
              <a:rPr lang="ru-RU" sz="1600" dirty="0" err="1">
                <a:hlinkClick r:id="rId5" tooltip="Австрія"/>
              </a:rPr>
              <a:t>Австрією</a:t>
            </a:r>
            <a:r>
              <a:rPr lang="ru-RU" sz="1600" dirty="0"/>
              <a:t> — 430 км, на </a:t>
            </a:r>
            <a:r>
              <a:rPr lang="ru-RU" sz="1600" dirty="0" err="1"/>
              <a:t>сході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 </a:t>
            </a:r>
            <a:r>
              <a:rPr lang="ru-RU" sz="1600" dirty="0" err="1">
                <a:hlinkClick r:id="rId6" tooltip="Словенія"/>
              </a:rPr>
              <a:t>Словенією</a:t>
            </a:r>
            <a:r>
              <a:rPr lang="ru-RU" sz="1600" dirty="0"/>
              <a:t> — 232 км. </a:t>
            </a:r>
            <a:r>
              <a:rPr lang="ru-RU" sz="1600" dirty="0" err="1"/>
              <a:t>Крім</a:t>
            </a:r>
            <a:r>
              <a:rPr lang="ru-RU" sz="1600" dirty="0"/>
              <a:t> того </a:t>
            </a:r>
            <a:r>
              <a:rPr lang="ru-RU" sz="1600" dirty="0" err="1"/>
              <a:t>Італія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кордони</a:t>
            </a:r>
            <a:r>
              <a:rPr lang="ru-RU" sz="1600" dirty="0"/>
              <a:t> з </a:t>
            </a:r>
            <a:r>
              <a:rPr lang="ru-RU" sz="1600" dirty="0" err="1"/>
              <a:t>двома</a:t>
            </a:r>
            <a:r>
              <a:rPr lang="ru-RU" sz="1600" dirty="0"/>
              <a:t> </a:t>
            </a:r>
            <a:r>
              <a:rPr lang="ru-RU" sz="1600" dirty="0" err="1"/>
              <a:t>невеличкими</a:t>
            </a:r>
            <a:r>
              <a:rPr lang="ru-RU" sz="1600" dirty="0"/>
              <a:t> державами — анклавами: </a:t>
            </a:r>
            <a:r>
              <a:rPr lang="ru-RU" sz="1600" dirty="0">
                <a:hlinkClick r:id="rId7" tooltip="Ватикан"/>
              </a:rPr>
              <a:t>Ватиканом</a:t>
            </a:r>
            <a:r>
              <a:rPr lang="ru-RU" sz="1600" dirty="0"/>
              <a:t> — 3,2 км та </a:t>
            </a:r>
            <a:r>
              <a:rPr lang="ru-RU" sz="1600" dirty="0">
                <a:hlinkClick r:id="rId8" tooltip="Сан-Марино"/>
              </a:rPr>
              <a:t>Сан-Марино</a:t>
            </a:r>
            <a:r>
              <a:rPr lang="ru-RU" sz="1600" dirty="0"/>
              <a:t> — 39 км.</a:t>
            </a:r>
          </a:p>
          <a:p>
            <a:r>
              <a:rPr lang="ru-RU" sz="1600" b="1" dirty="0" err="1"/>
              <a:t>Морські</a:t>
            </a:r>
            <a:r>
              <a:rPr lang="ru-RU" sz="1600" b="1" dirty="0"/>
              <a:t> </a:t>
            </a:r>
            <a:r>
              <a:rPr lang="ru-RU" sz="1600" b="1" dirty="0" err="1"/>
              <a:t>кордони</a:t>
            </a:r>
            <a:r>
              <a:rPr lang="ru-RU" sz="1600" dirty="0"/>
              <a:t> </a:t>
            </a:r>
            <a:r>
              <a:rPr lang="ru-RU" sz="1600" dirty="0" err="1"/>
              <a:t>проходять</a:t>
            </a:r>
            <a:r>
              <a:rPr lang="ru-RU" sz="1600" dirty="0"/>
              <a:t> </a:t>
            </a:r>
            <a:r>
              <a:rPr lang="ru-RU" sz="1600" dirty="0" err="1"/>
              <a:t>узбережжями</a:t>
            </a:r>
            <a:r>
              <a:rPr lang="ru-RU" sz="1600" dirty="0"/>
              <a:t> </a:t>
            </a:r>
            <a:r>
              <a:rPr lang="ru-RU" sz="1600" dirty="0" err="1"/>
              <a:t>морів</a:t>
            </a:r>
            <a:r>
              <a:rPr lang="ru-RU" sz="1600" dirty="0"/>
              <a:t>: </a:t>
            </a:r>
            <a:r>
              <a:rPr lang="ru-RU" sz="1600" dirty="0" err="1"/>
              <a:t>зі</a:t>
            </a:r>
            <a:r>
              <a:rPr lang="ru-RU" sz="1600" dirty="0"/>
              <a:t> сходу — </a:t>
            </a:r>
            <a:r>
              <a:rPr lang="ru-RU" sz="1600" dirty="0" err="1">
                <a:hlinkClick r:id="rId9" tooltip="Адріатичне море"/>
              </a:rPr>
              <a:t>Адріатичного</a:t>
            </a:r>
            <a:r>
              <a:rPr lang="ru-RU" sz="1600" dirty="0"/>
              <a:t>, з </a:t>
            </a:r>
            <a:r>
              <a:rPr lang="ru-RU" sz="1600" dirty="0" err="1"/>
              <a:t>півдня</a:t>
            </a:r>
            <a:r>
              <a:rPr lang="ru-RU" sz="1600" dirty="0"/>
              <a:t> — </a:t>
            </a:r>
            <a:r>
              <a:rPr lang="ru-RU" sz="1600" dirty="0" err="1">
                <a:hlinkClick r:id="rId10" tooltip="Іонічне море"/>
              </a:rPr>
              <a:t>Іонічного</a:t>
            </a:r>
            <a:r>
              <a:rPr lang="ru-RU" sz="1600" dirty="0"/>
              <a:t>, з </a:t>
            </a:r>
            <a:r>
              <a:rPr lang="ru-RU" sz="1600" dirty="0" err="1"/>
              <a:t>південного</a:t>
            </a:r>
            <a:r>
              <a:rPr lang="ru-RU" sz="1600" dirty="0"/>
              <a:t> заходу — </a:t>
            </a:r>
            <a:r>
              <a:rPr lang="ru-RU" sz="1600" dirty="0" err="1">
                <a:hlinkClick r:id="rId11" tooltip="Тірренське море"/>
              </a:rPr>
              <a:t>Тірренського</a:t>
            </a:r>
            <a:r>
              <a:rPr lang="ru-RU" sz="1600" dirty="0"/>
              <a:t>, а з </a:t>
            </a:r>
            <a:r>
              <a:rPr lang="ru-RU" sz="1600" dirty="0" err="1"/>
              <a:t>північного</a:t>
            </a:r>
            <a:r>
              <a:rPr lang="ru-RU" sz="1600" dirty="0"/>
              <a:t> заходу — </a:t>
            </a:r>
            <a:r>
              <a:rPr lang="ru-RU" sz="1600" dirty="0" err="1">
                <a:hlinkClick r:id="rId12" tooltip="Ліґурійське море"/>
              </a:rPr>
              <a:t>Ліґурійського</a:t>
            </a:r>
            <a:r>
              <a:rPr lang="ru-RU" sz="1600" dirty="0"/>
              <a:t>. </a:t>
            </a:r>
            <a:r>
              <a:rPr lang="ru-RU" sz="1600" dirty="0" err="1"/>
              <a:t>Південне</a:t>
            </a:r>
            <a:r>
              <a:rPr lang="ru-RU" sz="1600" dirty="0"/>
              <a:t> </a:t>
            </a:r>
            <a:r>
              <a:rPr lang="ru-RU" sz="1600" dirty="0" err="1"/>
              <a:t>узбережжя</a:t>
            </a:r>
            <a:r>
              <a:rPr lang="ru-RU" sz="1600" dirty="0"/>
              <a:t> острова </a:t>
            </a:r>
            <a:r>
              <a:rPr lang="ru-RU" sz="1600" dirty="0" err="1">
                <a:hlinkClick r:id="rId13" tooltip="Сицилія"/>
              </a:rPr>
              <a:t>Сицилія</a:t>
            </a:r>
            <a:r>
              <a:rPr lang="ru-RU" sz="1600" dirty="0"/>
              <a:t> </a:t>
            </a:r>
            <a:r>
              <a:rPr lang="ru-RU" sz="1600" dirty="0" err="1"/>
              <a:t>омивають</a:t>
            </a:r>
            <a:r>
              <a:rPr lang="ru-RU" sz="1600" dirty="0"/>
              <a:t> води </a:t>
            </a:r>
            <a:r>
              <a:rPr lang="ru-RU" sz="1600" dirty="0" err="1">
                <a:hlinkClick r:id="rId14" tooltip="Сицилійське море (ще не написана)"/>
              </a:rPr>
              <a:t>Сицилійського</a:t>
            </a:r>
            <a:r>
              <a:rPr lang="ru-RU" sz="1600" dirty="0">
                <a:hlinkClick r:id="rId14" tooltip="Сицилійське море (ще не написана)"/>
              </a:rPr>
              <a:t> моря</a:t>
            </a:r>
            <a:r>
              <a:rPr lang="ru-RU" sz="1600" dirty="0"/>
              <a:t>.</a:t>
            </a:r>
          </a:p>
          <a:p>
            <a:r>
              <a:rPr lang="ru-RU" sz="1600" b="1" dirty="0" err="1"/>
              <a:t>Довжина</a:t>
            </a:r>
            <a:r>
              <a:rPr lang="ru-RU" sz="1600" b="1" dirty="0"/>
              <a:t> </a:t>
            </a:r>
            <a:r>
              <a:rPr lang="ru-RU" sz="1600" b="1" dirty="0" err="1"/>
              <a:t>берегової</a:t>
            </a:r>
            <a:r>
              <a:rPr lang="ru-RU" sz="1600" b="1" dirty="0"/>
              <a:t> </a:t>
            </a:r>
            <a:r>
              <a:rPr lang="ru-RU" sz="1600" b="1" dirty="0" err="1"/>
              <a:t>лінії</a:t>
            </a:r>
            <a:r>
              <a:rPr lang="ru-RU" sz="1600" dirty="0"/>
              <a:t> — 7 600 км.</a:t>
            </a:r>
          </a:p>
          <a:p>
            <a:r>
              <a:rPr lang="ru-RU" sz="1600" b="1" dirty="0" err="1"/>
              <a:t>Територіальні</a:t>
            </a:r>
            <a:r>
              <a:rPr lang="ru-RU" sz="1600" b="1" dirty="0"/>
              <a:t> води</a:t>
            </a:r>
            <a:r>
              <a:rPr lang="ru-RU" sz="1600" dirty="0"/>
              <a:t> — 12 </a:t>
            </a:r>
            <a:r>
              <a:rPr lang="ru-RU" sz="1600" dirty="0" err="1"/>
              <a:t>морських</a:t>
            </a:r>
            <a:r>
              <a:rPr lang="ru-RU" sz="1600" dirty="0"/>
              <a:t> миль.</a:t>
            </a:r>
          </a:p>
          <a:p>
            <a:r>
              <a:rPr lang="ru-RU" sz="1600" b="1" dirty="0" err="1"/>
              <a:t>Континентальний</a:t>
            </a:r>
            <a:r>
              <a:rPr lang="ru-RU" sz="1600" b="1" dirty="0"/>
              <a:t> шельф</a:t>
            </a:r>
            <a:r>
              <a:rPr lang="ru-RU" sz="1600" dirty="0"/>
              <a:t> — 200 </a:t>
            </a:r>
            <a:r>
              <a:rPr lang="ru-RU" sz="1600" dirty="0" err="1"/>
              <a:t>морських</a:t>
            </a:r>
            <a:r>
              <a:rPr lang="ru-RU" sz="1600" dirty="0"/>
              <a:t> миль.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8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/>
              <a:t>території</a:t>
            </a:r>
            <a:r>
              <a:rPr lang="ru-RU" dirty="0"/>
              <a:t> — 301 308 км².</a:t>
            </a:r>
          </a:p>
          <a:p>
            <a:pPr algn="ctr"/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 — 294 020 км² з </a:t>
            </a:r>
            <a:r>
              <a:rPr lang="ru-RU" dirty="0" err="1"/>
              <a:t>яких</a:t>
            </a:r>
            <a:r>
              <a:rPr lang="ru-RU" dirty="0" smtClean="0"/>
              <a:t>:</a:t>
            </a:r>
            <a:endParaRPr lang="ru-RU" dirty="0"/>
          </a:p>
          <a:p>
            <a:pPr lvl="1" algn="ctr"/>
            <a:r>
              <a:rPr lang="ru-RU" dirty="0"/>
              <a:t>38,7 % — гори;</a:t>
            </a:r>
          </a:p>
          <a:p>
            <a:pPr lvl="1" algn="ctr"/>
            <a:r>
              <a:rPr lang="ru-RU" dirty="0"/>
              <a:t>39,7 % — </a:t>
            </a:r>
            <a:r>
              <a:rPr lang="ru-RU" dirty="0" err="1"/>
              <a:t>пагорби</a:t>
            </a:r>
            <a:r>
              <a:rPr lang="ru-RU" dirty="0"/>
              <a:t>;</a:t>
            </a:r>
          </a:p>
          <a:p>
            <a:pPr lvl="1" algn="ctr"/>
            <a:r>
              <a:rPr lang="ru-RU" dirty="0"/>
              <a:t>21,6 % — </a:t>
            </a:r>
            <a:r>
              <a:rPr lang="ru-RU" dirty="0" err="1"/>
              <a:t>рівнини</a:t>
            </a:r>
            <a:r>
              <a:rPr lang="ru-RU" dirty="0"/>
              <a:t>;</a:t>
            </a:r>
          </a:p>
          <a:p>
            <a:pPr algn="ctr"/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та озер — 7 210 км².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Характеристика </a:t>
            </a:r>
            <a:r>
              <a:rPr lang="ru-RU" sz="4400" b="1" dirty="0" err="1" smtClean="0"/>
              <a:t>території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269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8325" y="3244334"/>
            <a:ext cx="108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Сардинія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021288"/>
            <a:ext cx="2359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Сардинія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Гори</a:t>
            </a:r>
            <a:r>
              <a:rPr lang="ru-RU" sz="1600" dirty="0"/>
              <a:t>: </a:t>
            </a:r>
            <a:r>
              <a:rPr lang="ru-RU" sz="1600" dirty="0" err="1">
                <a:hlinkClick r:id="rId2" tooltip="Альпи"/>
              </a:rPr>
              <a:t>Альпи</a:t>
            </a:r>
            <a:r>
              <a:rPr lang="ru-RU" sz="1600" dirty="0"/>
              <a:t> — на </a:t>
            </a:r>
            <a:r>
              <a:rPr lang="ru-RU" sz="1600" dirty="0" err="1"/>
              <a:t>півночі</a:t>
            </a:r>
            <a:r>
              <a:rPr lang="ru-RU" sz="1600" dirty="0"/>
              <a:t>, </a:t>
            </a:r>
            <a:r>
              <a:rPr lang="ru-RU" sz="1600" dirty="0" err="1">
                <a:hlinkClick r:id="rId3" tooltip="Апенніни"/>
              </a:rPr>
              <a:t>Апенніни</a:t>
            </a:r>
            <a:r>
              <a:rPr lang="ru-RU" sz="1600" dirty="0"/>
              <a:t> — </a:t>
            </a:r>
            <a:r>
              <a:rPr lang="ru-RU" sz="1600" dirty="0" err="1"/>
              <a:t>уздовж</a:t>
            </a:r>
            <a:r>
              <a:rPr lang="ru-RU" sz="1600" dirty="0"/>
              <a:t> </a:t>
            </a:r>
            <a:r>
              <a:rPr lang="ru-RU" sz="1600" dirty="0" err="1">
                <a:hlinkClick r:id="rId4" tooltip="Апеннінський півострів"/>
              </a:rPr>
              <a:t>Апеннінського</a:t>
            </a:r>
            <a:r>
              <a:rPr lang="ru-RU" sz="1600" dirty="0">
                <a:hlinkClick r:id="rId4" tooltip="Апеннінський півострів"/>
              </a:rPr>
              <a:t> </a:t>
            </a:r>
            <a:r>
              <a:rPr lang="ru-RU" sz="1600" dirty="0" err="1">
                <a:hlinkClick r:id="rId4" tooltip="Апеннінський півострів"/>
              </a:rPr>
              <a:t>півострова</a:t>
            </a:r>
            <a:r>
              <a:rPr lang="ru-RU" sz="1600" dirty="0"/>
              <a:t> з </a:t>
            </a:r>
            <a:r>
              <a:rPr lang="ru-RU" sz="1600" dirty="0" err="1"/>
              <a:t>північного</a:t>
            </a:r>
            <a:r>
              <a:rPr lang="ru-RU" sz="1600" dirty="0"/>
              <a:t> заходу на </a:t>
            </a:r>
            <a:r>
              <a:rPr lang="ru-RU" sz="1600" dirty="0" err="1"/>
              <a:t>південний</a:t>
            </a:r>
            <a:r>
              <a:rPr lang="ru-RU" sz="1600" dirty="0"/>
              <a:t> </a:t>
            </a:r>
            <a:r>
              <a:rPr lang="ru-RU" sz="1600" dirty="0" err="1"/>
              <a:t>схід</a:t>
            </a:r>
            <a:r>
              <a:rPr lang="ru-RU" sz="1600" dirty="0"/>
              <a:t>. </a:t>
            </a:r>
            <a:r>
              <a:rPr lang="ru-RU" sz="1600" dirty="0" err="1"/>
              <a:t>Підняття</a:t>
            </a:r>
            <a:r>
              <a:rPr lang="ru-RU" sz="1600" dirty="0"/>
              <a:t> </a:t>
            </a:r>
            <a:r>
              <a:rPr lang="ru-RU" sz="1600" dirty="0">
                <a:hlinkClick r:id="rId2" tooltip="Альпи"/>
              </a:rPr>
              <a:t>Альп</a:t>
            </a:r>
            <a:r>
              <a:rPr lang="ru-RU" sz="1600" dirty="0"/>
              <a:t> й </a:t>
            </a:r>
            <a:r>
              <a:rPr lang="ru-RU" sz="1600" dirty="0" err="1">
                <a:hlinkClick r:id="rId3" tooltip="Апенніни"/>
              </a:rPr>
              <a:t>Апеннін</a:t>
            </a:r>
            <a:r>
              <a:rPr lang="ru-RU" sz="1600" dirty="0"/>
              <a:t> проходило в </a:t>
            </a:r>
            <a:r>
              <a:rPr lang="ru-RU" sz="1600" dirty="0" err="1">
                <a:hlinkClick r:id="rId5" tooltip="Кайнозойська ера"/>
              </a:rPr>
              <a:t>Кайнозойську</a:t>
            </a:r>
            <a:r>
              <a:rPr lang="ru-RU" sz="1600" dirty="0">
                <a:hlinkClick r:id="rId5" tooltip="Кайнозойська ера"/>
              </a:rPr>
              <a:t> еру</a:t>
            </a:r>
            <a:r>
              <a:rPr lang="ru-RU" sz="1600" dirty="0"/>
              <a:t> 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Альпійсько-Гімалайського</a:t>
            </a:r>
            <a:r>
              <a:rPr lang="ru-RU" sz="1600" dirty="0"/>
              <a:t> </a:t>
            </a:r>
            <a:r>
              <a:rPr lang="ru-RU" sz="1600" dirty="0" err="1"/>
              <a:t>ланцюга</a:t>
            </a:r>
            <a:r>
              <a:rPr lang="ru-RU" sz="1600" dirty="0"/>
              <a:t>. </a:t>
            </a:r>
            <a:r>
              <a:rPr lang="ru-RU" sz="1600" dirty="0" err="1"/>
              <a:t>Альпійська</a:t>
            </a:r>
            <a:r>
              <a:rPr lang="ru-RU" sz="1600" dirty="0"/>
              <a:t> дуга </a:t>
            </a:r>
            <a:r>
              <a:rPr lang="ru-RU" sz="1600" dirty="0" err="1"/>
              <a:t>містить</a:t>
            </a:r>
            <a:r>
              <a:rPr lang="ru-RU" sz="1600" dirty="0"/>
              <a:t> на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заході</a:t>
            </a:r>
            <a:r>
              <a:rPr lang="ru-RU" sz="1600" dirty="0"/>
              <a:t> </a:t>
            </a:r>
            <a:r>
              <a:rPr lang="ru-RU" sz="1600" dirty="0" err="1"/>
              <a:t>найвищі</a:t>
            </a:r>
            <a:r>
              <a:rPr lang="ru-RU" sz="1600" dirty="0"/>
              <a:t> </a:t>
            </a:r>
            <a:r>
              <a:rPr lang="ru-RU" sz="1600" dirty="0" err="1"/>
              <a:t>гірські</a:t>
            </a:r>
            <a:r>
              <a:rPr lang="ru-RU" sz="1600" dirty="0"/>
              <a:t> </a:t>
            </a:r>
            <a:r>
              <a:rPr lang="ru-RU" sz="1600" dirty="0" err="1"/>
              <a:t>масиви</a:t>
            </a:r>
            <a:r>
              <a:rPr lang="ru-RU" sz="1600" dirty="0"/>
              <a:t>,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виділяються</a:t>
            </a:r>
            <a:r>
              <a:rPr lang="ru-RU" sz="1600" dirty="0"/>
              <a:t> </a:t>
            </a:r>
            <a:r>
              <a:rPr lang="ru-RU" sz="1600" dirty="0" err="1"/>
              <a:t>піки</a:t>
            </a:r>
            <a:r>
              <a:rPr lang="ru-RU" sz="1600" dirty="0"/>
              <a:t> </a:t>
            </a:r>
            <a:r>
              <a:rPr lang="ru-RU" sz="1600" dirty="0">
                <a:hlinkClick r:id="rId6" tooltip="Монблан"/>
              </a:rPr>
              <a:t>Монблан</a:t>
            </a:r>
            <a:r>
              <a:rPr lang="ru-RU" sz="1600" dirty="0"/>
              <a:t> — 4810 м, </a:t>
            </a:r>
            <a:r>
              <a:rPr lang="ru-RU" sz="1600" dirty="0">
                <a:hlinkClick r:id="rId7" tooltip="Монте Роза (ще не написана)"/>
              </a:rPr>
              <a:t>Монте Роза</a:t>
            </a:r>
            <a:r>
              <a:rPr lang="ru-RU" sz="1600" dirty="0"/>
              <a:t>(</a:t>
            </a:r>
            <a:r>
              <a:rPr lang="ru-RU" sz="1600" dirty="0" err="1">
                <a:hlinkClick r:id="rId8" tooltip="Дюфур"/>
              </a:rPr>
              <a:t>Дюфур</a:t>
            </a:r>
            <a:r>
              <a:rPr lang="ru-RU" sz="1600" dirty="0"/>
              <a:t>) — 4634 м і </a:t>
            </a:r>
            <a:r>
              <a:rPr lang="ru-RU" sz="1600" dirty="0">
                <a:hlinkClick r:id="rId9" tooltip="Монте Червіно (ще не написана)"/>
              </a:rPr>
              <a:t>Монте </a:t>
            </a:r>
            <a:r>
              <a:rPr lang="ru-RU" sz="1600" dirty="0" err="1">
                <a:hlinkClick r:id="rId9" tooltip="Монте Червіно (ще не написана)"/>
              </a:rPr>
              <a:t>Червіно</a:t>
            </a:r>
            <a:r>
              <a:rPr lang="ru-RU" sz="1600" dirty="0"/>
              <a:t> (</a:t>
            </a:r>
            <a:r>
              <a:rPr lang="ru-RU" sz="1600" dirty="0">
                <a:hlinkClick r:id="rId10" tooltip="Маттерхорн (ще не написана)"/>
              </a:rPr>
              <a:t>Маттерхорн</a:t>
            </a:r>
            <a:r>
              <a:rPr lang="ru-RU" sz="1600" dirty="0"/>
              <a:t>) — 4478 м,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вкриті</a:t>
            </a:r>
            <a:r>
              <a:rPr lang="ru-RU" sz="1600" dirty="0"/>
              <a:t> </a:t>
            </a:r>
            <a:r>
              <a:rPr lang="ru-RU" sz="1600" dirty="0" err="1"/>
              <a:t>вічними</a:t>
            </a:r>
            <a:r>
              <a:rPr lang="ru-RU" sz="1600" dirty="0"/>
              <a:t> </a:t>
            </a:r>
            <a:r>
              <a:rPr lang="ru-RU" sz="1600" dirty="0" err="1"/>
              <a:t>снігами</a:t>
            </a:r>
            <a:r>
              <a:rPr lang="ru-RU" sz="1600" dirty="0"/>
              <a:t>. </a:t>
            </a:r>
            <a:r>
              <a:rPr lang="ru-RU" sz="1600" dirty="0" err="1">
                <a:hlinkClick r:id="rId11" tooltip="Західні Альпи"/>
              </a:rPr>
              <a:t>Західні</a:t>
            </a:r>
            <a:r>
              <a:rPr lang="ru-RU" sz="1600" dirty="0">
                <a:hlinkClick r:id="rId11" tooltip="Західні Альпи"/>
              </a:rPr>
              <a:t> </a:t>
            </a:r>
            <a:r>
              <a:rPr lang="ru-RU" sz="1600" dirty="0" err="1">
                <a:hlinkClick r:id="rId11" tooltip="Західні Альпи"/>
              </a:rPr>
              <a:t>Альпи</a:t>
            </a:r>
            <a:r>
              <a:rPr lang="ru-RU" sz="1600" dirty="0"/>
              <a:t> 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поділити</a:t>
            </a:r>
            <a:r>
              <a:rPr lang="ru-RU" sz="1600" dirty="0"/>
              <a:t> на </a:t>
            </a:r>
            <a:r>
              <a:rPr lang="ru-RU" sz="1600" dirty="0" err="1">
                <a:hlinkClick r:id="rId12" tooltip="Приморські Альпи"/>
              </a:rPr>
              <a:t>Приморські</a:t>
            </a:r>
            <a:r>
              <a:rPr lang="ru-RU" sz="1600" dirty="0"/>
              <a:t>, </a:t>
            </a:r>
            <a:r>
              <a:rPr lang="ru-RU" sz="1600" dirty="0" err="1">
                <a:hlinkClick r:id="rId13" tooltip="Котські Альпи"/>
              </a:rPr>
              <a:t>Коційські</a:t>
            </a:r>
            <a:r>
              <a:rPr lang="ru-RU" sz="1600" dirty="0"/>
              <a:t> й </a:t>
            </a:r>
            <a:r>
              <a:rPr lang="ru-RU" sz="1600" dirty="0" err="1">
                <a:hlinkClick r:id="rId14" tooltip="Грайські Альпи"/>
              </a:rPr>
              <a:t>Ґрайські</a:t>
            </a:r>
            <a:r>
              <a:rPr lang="ru-RU" sz="1600" dirty="0"/>
              <a:t>. </a:t>
            </a:r>
            <a:r>
              <a:rPr lang="ru-RU" sz="1600" dirty="0" err="1">
                <a:hlinkClick r:id="rId15" tooltip="Центральні Альпи"/>
              </a:rPr>
              <a:t>Центральні</a:t>
            </a:r>
            <a:r>
              <a:rPr lang="ru-RU" sz="1600" dirty="0">
                <a:hlinkClick r:id="rId15" tooltip="Центральні Альпи"/>
              </a:rPr>
              <a:t> </a:t>
            </a:r>
            <a:r>
              <a:rPr lang="ru-RU" sz="1600" dirty="0" err="1">
                <a:hlinkClick r:id="rId15" tooltip="Центральні Альпи"/>
              </a:rPr>
              <a:t>Альпи</a:t>
            </a:r>
            <a:r>
              <a:rPr lang="ru-RU" sz="1600" dirty="0" err="1"/>
              <a:t>підрозділяються</a:t>
            </a:r>
            <a:r>
              <a:rPr lang="ru-RU" sz="1600" dirty="0"/>
              <a:t> на </a:t>
            </a:r>
            <a:r>
              <a:rPr lang="ru-RU" sz="1600" dirty="0" err="1">
                <a:hlinkClick r:id="rId16" tooltip="Пеннінські Альпи"/>
              </a:rPr>
              <a:t>Пеннінські</a:t>
            </a:r>
            <a:r>
              <a:rPr lang="ru-RU" sz="1600" dirty="0"/>
              <a:t>, </a:t>
            </a:r>
            <a:r>
              <a:rPr lang="ru-RU" sz="1600" dirty="0" err="1">
                <a:hlinkClick r:id="rId17" tooltip="Лепонтинські Альпи"/>
              </a:rPr>
              <a:t>Лепонтинські</a:t>
            </a:r>
            <a:r>
              <a:rPr lang="ru-RU" sz="1600" dirty="0"/>
              <a:t> й </a:t>
            </a:r>
            <a:r>
              <a:rPr lang="ru-RU" sz="1600" dirty="0" err="1">
                <a:hlinkClick r:id="rId18" tooltip="Ретійські Альпи"/>
              </a:rPr>
              <a:t>Ретицькі</a:t>
            </a:r>
            <a:r>
              <a:rPr lang="ru-RU" sz="1600" dirty="0"/>
              <a:t>. </a:t>
            </a:r>
            <a:r>
              <a:rPr lang="ru-RU" sz="1600" dirty="0" err="1">
                <a:hlinkClick r:id="rId19" tooltip="Східні Альпи"/>
              </a:rPr>
              <a:t>Східні</a:t>
            </a:r>
            <a:r>
              <a:rPr lang="ru-RU" sz="1600" dirty="0">
                <a:hlinkClick r:id="rId19" tooltip="Східні Альпи"/>
              </a:rPr>
              <a:t> </a:t>
            </a:r>
            <a:r>
              <a:rPr lang="ru-RU" sz="1600" dirty="0" err="1">
                <a:hlinkClick r:id="rId19" tooltip="Східні Альпи"/>
              </a:rPr>
              <a:t>Альпи</a:t>
            </a:r>
            <a:r>
              <a:rPr lang="ru-RU" sz="1600" dirty="0"/>
              <a:t> </a:t>
            </a:r>
            <a:r>
              <a:rPr lang="ru-RU" sz="1600" dirty="0" err="1"/>
              <a:t>поділяються</a:t>
            </a:r>
            <a:r>
              <a:rPr lang="ru-RU" sz="1600" dirty="0"/>
              <a:t> на </a:t>
            </a:r>
            <a:r>
              <a:rPr lang="ru-RU" sz="1600" dirty="0" err="1">
                <a:hlinkClick r:id="rId20" tooltip="Доломітові Альпи"/>
              </a:rPr>
              <a:t>Доломитові</a:t>
            </a:r>
            <a:r>
              <a:rPr lang="ru-RU" sz="1600" dirty="0"/>
              <a:t>, </a:t>
            </a:r>
            <a:r>
              <a:rPr lang="ru-RU" sz="1600" dirty="0" err="1">
                <a:hlinkClick r:id="rId21" tooltip="Карнійські Альпи"/>
              </a:rPr>
              <a:t>Карницькі</a:t>
            </a:r>
            <a:r>
              <a:rPr lang="ru-RU" sz="1600" dirty="0"/>
              <a:t> і </a:t>
            </a:r>
            <a:r>
              <a:rPr lang="ru-RU" sz="1600" dirty="0" err="1"/>
              <a:t>Джулійські</a:t>
            </a:r>
            <a:r>
              <a:rPr lang="ru-RU" sz="1600" dirty="0"/>
              <a:t>. </a:t>
            </a:r>
            <a:r>
              <a:rPr lang="ru-RU" sz="1600" dirty="0" err="1"/>
              <a:t>Висота</a:t>
            </a:r>
            <a:r>
              <a:rPr lang="ru-RU" sz="1600" dirty="0"/>
              <a:t> </a:t>
            </a:r>
            <a:r>
              <a:rPr lang="ru-RU" sz="1600" dirty="0" err="1"/>
              <a:t>гір</a:t>
            </a:r>
            <a:r>
              <a:rPr lang="ru-RU" sz="1600" dirty="0"/>
              <a:t> </a:t>
            </a:r>
            <a:r>
              <a:rPr lang="ru-RU" sz="1600" dirty="0" err="1"/>
              <a:t>знижується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заходу на </a:t>
            </a:r>
            <a:r>
              <a:rPr lang="ru-RU" sz="1600" dirty="0" err="1"/>
              <a:t>схід</a:t>
            </a:r>
            <a:r>
              <a:rPr lang="ru-RU" sz="1600" dirty="0"/>
              <a:t>. </a:t>
            </a:r>
            <a:r>
              <a:rPr lang="ru-RU" sz="1600" dirty="0" err="1"/>
              <a:t>Апенніни</a:t>
            </a:r>
            <a:r>
              <a:rPr lang="ru-RU" sz="1600" dirty="0"/>
              <a:t> </a:t>
            </a:r>
            <a:r>
              <a:rPr lang="ru-RU" sz="1600" dirty="0" err="1"/>
              <a:t>нижчі</a:t>
            </a:r>
            <a:r>
              <a:rPr lang="ru-RU" sz="1600" dirty="0"/>
              <a:t> за </a:t>
            </a:r>
            <a:r>
              <a:rPr lang="ru-RU" sz="1600" dirty="0" err="1"/>
              <a:t>Альпи</a:t>
            </a:r>
            <a:r>
              <a:rPr lang="ru-RU" sz="1600" dirty="0"/>
              <a:t> (</a:t>
            </a:r>
            <a:r>
              <a:rPr lang="ru-RU" sz="1600" dirty="0" err="1"/>
              <a:t>пік</a:t>
            </a:r>
            <a:r>
              <a:rPr lang="ru-RU" sz="1600" dirty="0"/>
              <a:t> </a:t>
            </a:r>
            <a:r>
              <a:rPr lang="ru-RU" sz="1600" dirty="0" err="1">
                <a:hlinkClick r:id="rId22" tooltip="Корно Ґранде (ще не написана)"/>
              </a:rPr>
              <a:t>Корно</a:t>
            </a:r>
            <a:r>
              <a:rPr lang="ru-RU" sz="1600" dirty="0">
                <a:hlinkClick r:id="rId22" tooltip="Корно Ґранде (ще не написана)"/>
              </a:rPr>
              <a:t> </a:t>
            </a:r>
            <a:r>
              <a:rPr lang="ru-RU" sz="1600" dirty="0" err="1">
                <a:hlinkClick r:id="rId22" tooltip="Корно Ґранде (ще не написана)"/>
              </a:rPr>
              <a:t>Ґранде</a:t>
            </a:r>
            <a:r>
              <a:rPr lang="ru-RU" sz="1600" dirty="0"/>
              <a:t> — 2912 м). </a:t>
            </a:r>
            <a:r>
              <a:rPr lang="ru-RU" sz="1600" dirty="0" err="1"/>
              <a:t>Ланцюг</a:t>
            </a:r>
            <a:r>
              <a:rPr lang="ru-RU" sz="1600" dirty="0"/>
              <a:t> </a:t>
            </a:r>
            <a:r>
              <a:rPr lang="ru-RU" sz="1600" dirty="0" err="1"/>
              <a:t>Апеннін</a:t>
            </a:r>
            <a:r>
              <a:rPr lang="ru-RU" sz="1600" dirty="0"/>
              <a:t> </a:t>
            </a:r>
            <a:r>
              <a:rPr lang="ru-RU" sz="1600" dirty="0" err="1"/>
              <a:t>протягнувся</a:t>
            </a:r>
            <a:r>
              <a:rPr lang="ru-RU" sz="1600" dirty="0"/>
              <a:t> на 1190 км. Ширина </a:t>
            </a:r>
            <a:r>
              <a:rPr lang="ru-RU" sz="1600" dirty="0" err="1"/>
              <a:t>коливається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30 до 150 км. До </a:t>
            </a:r>
            <a:r>
              <a:rPr lang="ru-RU" sz="1600" dirty="0" err="1"/>
              <a:t>головної</a:t>
            </a:r>
            <a:r>
              <a:rPr lang="ru-RU" sz="1600" dirty="0"/>
              <a:t> </a:t>
            </a:r>
            <a:r>
              <a:rPr lang="ru-RU" sz="1600" dirty="0" err="1"/>
              <a:t>гірської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Апеннін</a:t>
            </a:r>
            <a:r>
              <a:rPr lang="ru-RU" sz="1600" dirty="0"/>
              <a:t> </a:t>
            </a:r>
            <a:r>
              <a:rPr lang="ru-RU" sz="1600" dirty="0" err="1"/>
              <a:t>прилягають</a:t>
            </a:r>
            <a:r>
              <a:rPr lang="ru-RU" sz="1600" dirty="0"/>
              <a:t> </a:t>
            </a:r>
            <a:r>
              <a:rPr lang="ru-RU" sz="1600" dirty="0" err="1"/>
              <a:t>Тірренські</a:t>
            </a:r>
            <a:r>
              <a:rPr lang="ru-RU" sz="1600" dirty="0"/>
              <a:t> та </a:t>
            </a:r>
            <a:r>
              <a:rPr lang="ru-RU" sz="1600" dirty="0" err="1"/>
              <a:t>Адріатичні</a:t>
            </a:r>
            <a:r>
              <a:rPr lang="ru-RU" sz="1600" dirty="0"/>
              <a:t> </a:t>
            </a:r>
            <a:r>
              <a:rPr lang="ru-RU" sz="1600" dirty="0" err="1"/>
              <a:t>Преапенніни</a:t>
            </a:r>
            <a:r>
              <a:rPr lang="ru-RU" sz="1600" dirty="0"/>
              <a:t>. </a:t>
            </a:r>
            <a:r>
              <a:rPr lang="ru-RU" sz="1600" dirty="0" err="1"/>
              <a:t>Гірський</a:t>
            </a:r>
            <a:r>
              <a:rPr lang="ru-RU" sz="1600" dirty="0"/>
              <a:t> </a:t>
            </a:r>
            <a:r>
              <a:rPr lang="ru-RU" sz="1600" dirty="0" err="1"/>
              <a:t>рельєф</a:t>
            </a:r>
            <a:r>
              <a:rPr lang="ru-RU" sz="1600" dirty="0"/>
              <a:t> </a:t>
            </a:r>
            <a:r>
              <a:rPr lang="ru-RU" sz="1600" dirty="0" err="1"/>
              <a:t>Сицилії</a:t>
            </a:r>
            <a:r>
              <a:rPr lang="ru-RU" sz="1600" dirty="0"/>
              <a:t> </a:t>
            </a:r>
            <a:r>
              <a:rPr lang="ru-RU" sz="1600" dirty="0" err="1"/>
              <a:t>вважається</a:t>
            </a:r>
            <a:r>
              <a:rPr lang="ru-RU" sz="1600" dirty="0"/>
              <a:t> </a:t>
            </a:r>
            <a:r>
              <a:rPr lang="ru-RU" sz="1600" dirty="0" err="1"/>
              <a:t>продовженням</a:t>
            </a:r>
            <a:r>
              <a:rPr lang="ru-RU" sz="1600" dirty="0"/>
              <a:t> </a:t>
            </a:r>
            <a:r>
              <a:rPr lang="ru-RU" sz="1600" dirty="0" err="1"/>
              <a:t>Апеннінського</a:t>
            </a:r>
            <a:r>
              <a:rPr lang="ru-RU" sz="1600" dirty="0"/>
              <a:t> </a:t>
            </a:r>
            <a:r>
              <a:rPr lang="ru-RU" sz="1600" dirty="0" err="1"/>
              <a:t>ланцюга</a:t>
            </a:r>
            <a:r>
              <a:rPr lang="ru-RU" sz="1600" dirty="0"/>
              <a:t>. </a:t>
            </a:r>
            <a:r>
              <a:rPr lang="ru-RU" sz="1600" dirty="0" err="1"/>
              <a:t>Найвища</a:t>
            </a:r>
            <a:r>
              <a:rPr lang="ru-RU" sz="1600" dirty="0"/>
              <a:t> точка — конус </a:t>
            </a:r>
            <a:r>
              <a:rPr lang="ru-RU" sz="1600" dirty="0" err="1"/>
              <a:t>діючого</a:t>
            </a:r>
            <a:r>
              <a:rPr lang="ru-RU" sz="1600" dirty="0"/>
              <a:t> вулкана </a:t>
            </a:r>
            <a:r>
              <a:rPr lang="ru-RU" sz="1600" dirty="0" err="1">
                <a:hlinkClick r:id="rId23" tooltip="Етна"/>
              </a:rPr>
              <a:t>Етна</a:t>
            </a:r>
            <a:r>
              <a:rPr lang="ru-RU" sz="1600" dirty="0"/>
              <a:t> (3350 м). </a:t>
            </a:r>
            <a:r>
              <a:rPr lang="ru-RU" sz="1600" dirty="0" err="1"/>
              <a:t>Гірські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Сардинії</a:t>
            </a:r>
            <a:r>
              <a:rPr lang="ru-RU" sz="1600" dirty="0"/>
              <a:t> разом з горами Корсики є </a:t>
            </a:r>
            <a:r>
              <a:rPr lang="ru-RU" sz="1600" dirty="0" err="1"/>
              <a:t>рештками</a:t>
            </a:r>
            <a:r>
              <a:rPr lang="ru-RU" sz="1600" dirty="0"/>
              <a:t> </a:t>
            </a:r>
            <a:r>
              <a:rPr lang="ru-RU" sz="1600" dirty="0" err="1"/>
              <a:t>стародавнього</a:t>
            </a:r>
            <a:r>
              <a:rPr lang="ru-RU" sz="1600" dirty="0"/>
              <a:t> </a:t>
            </a:r>
            <a:r>
              <a:rPr lang="ru-RU" sz="1600" dirty="0" err="1"/>
              <a:t>гірського</a:t>
            </a:r>
            <a:r>
              <a:rPr lang="ru-RU" sz="1600" dirty="0"/>
              <a:t> </a:t>
            </a:r>
            <a:r>
              <a:rPr lang="ru-RU" sz="1600" dirty="0" err="1"/>
              <a:t>масиву</a:t>
            </a:r>
            <a:r>
              <a:rPr lang="ru-RU" sz="1600" dirty="0"/>
              <a:t> </a:t>
            </a:r>
            <a:r>
              <a:rPr lang="ru-RU" sz="1600" dirty="0" err="1"/>
              <a:t>Тірреніди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здебільшого</a:t>
            </a:r>
            <a:r>
              <a:rPr lang="ru-RU" sz="1600" dirty="0"/>
              <a:t> </a:t>
            </a:r>
            <a:r>
              <a:rPr lang="ru-RU" sz="1600" dirty="0" err="1"/>
              <a:t>заглибився</a:t>
            </a:r>
            <a:r>
              <a:rPr lang="ru-RU" sz="1600" dirty="0"/>
              <a:t> в море, а колись </a:t>
            </a:r>
            <a:r>
              <a:rPr lang="ru-RU" sz="1600" dirty="0" err="1"/>
              <a:t>складав</a:t>
            </a:r>
            <a:r>
              <a:rPr lang="ru-RU" sz="1600" dirty="0"/>
              <a:t> </a:t>
            </a:r>
            <a:r>
              <a:rPr lang="ru-RU" sz="1600" dirty="0" err="1"/>
              <a:t>єдину</a:t>
            </a:r>
            <a:r>
              <a:rPr lang="ru-RU" sz="1600" dirty="0"/>
              <a:t> </a:t>
            </a:r>
            <a:r>
              <a:rPr lang="ru-RU" sz="1600" dirty="0" err="1"/>
              <a:t>гірську</a:t>
            </a:r>
            <a:r>
              <a:rPr lang="ru-RU" sz="1600" dirty="0"/>
              <a:t> </a:t>
            </a:r>
            <a:r>
              <a:rPr lang="ru-RU" sz="1600" dirty="0" err="1"/>
              <a:t>країну</a:t>
            </a:r>
            <a:r>
              <a:rPr lang="ru-RU" sz="1600" dirty="0"/>
              <a:t> з Альпами й </a:t>
            </a:r>
            <a:r>
              <a:rPr lang="ru-RU" sz="1600" dirty="0" err="1"/>
              <a:t>Апеннінами</a:t>
            </a:r>
            <a:r>
              <a:rPr lang="ru-RU" sz="1600" dirty="0"/>
              <a:t>.</a:t>
            </a:r>
          </a:p>
          <a:p>
            <a:r>
              <a:rPr lang="ru-RU" sz="1600" b="1" dirty="0" err="1"/>
              <a:t>Рівнини</a:t>
            </a:r>
            <a:r>
              <a:rPr lang="ru-RU" sz="1600" dirty="0"/>
              <a:t>: </a:t>
            </a:r>
            <a:r>
              <a:rPr lang="ru-RU" sz="1600" dirty="0" err="1"/>
              <a:t>Падано-Венеціянська</a:t>
            </a:r>
            <a:r>
              <a:rPr lang="ru-RU" sz="1600" dirty="0"/>
              <a:t> </a:t>
            </a:r>
            <a:r>
              <a:rPr lang="ru-RU" sz="1600" dirty="0" err="1"/>
              <a:t>рівнина</a:t>
            </a:r>
            <a:r>
              <a:rPr lang="ru-RU" sz="1600" dirty="0"/>
              <a:t>, </a:t>
            </a:r>
            <a:r>
              <a:rPr lang="ru-RU" sz="1600" dirty="0" err="1"/>
              <a:t>розташована</a:t>
            </a:r>
            <a:r>
              <a:rPr lang="ru-RU" sz="1600" dirty="0"/>
              <a:t> </a:t>
            </a:r>
            <a:r>
              <a:rPr lang="ru-RU" sz="1600" dirty="0" err="1"/>
              <a:t>проміж</a:t>
            </a:r>
            <a:r>
              <a:rPr lang="ru-RU" sz="1600" dirty="0"/>
              <a:t> </a:t>
            </a:r>
            <a:r>
              <a:rPr lang="ru-RU" sz="1600" dirty="0" err="1"/>
              <a:t>південними</a:t>
            </a:r>
            <a:r>
              <a:rPr lang="ru-RU" sz="1600" dirty="0"/>
              <a:t> </a:t>
            </a:r>
            <a:r>
              <a:rPr lang="ru-RU" sz="1600" dirty="0" err="1"/>
              <a:t>схилами</a:t>
            </a:r>
            <a:r>
              <a:rPr lang="ru-RU" sz="1600" dirty="0"/>
              <a:t> </a:t>
            </a:r>
            <a:r>
              <a:rPr lang="ru-RU" sz="1600" dirty="0">
                <a:hlinkClick r:id="rId2" tooltip="Альпи"/>
              </a:rPr>
              <a:t>Альп</a:t>
            </a:r>
            <a:r>
              <a:rPr lang="ru-RU" sz="1600" dirty="0"/>
              <a:t> та </a:t>
            </a:r>
            <a:r>
              <a:rPr lang="ru-RU" sz="1600" dirty="0" err="1"/>
              <a:t>північними</a:t>
            </a:r>
            <a:r>
              <a:rPr lang="ru-RU" sz="1600" dirty="0"/>
              <a:t> </a:t>
            </a:r>
            <a:r>
              <a:rPr lang="ru-RU" sz="1600" dirty="0" err="1"/>
              <a:t>передгір'ями</a:t>
            </a:r>
            <a:r>
              <a:rPr lang="ru-RU" sz="1600" dirty="0"/>
              <a:t> </a:t>
            </a:r>
            <a:r>
              <a:rPr lang="ru-RU" sz="1600" dirty="0" err="1">
                <a:hlinkClick r:id="rId3" tooltip="Апенніни"/>
              </a:rPr>
              <a:t>Апеннін</a:t>
            </a:r>
            <a:r>
              <a:rPr lang="ru-RU" sz="1600" dirty="0"/>
              <a:t>,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площу</a:t>
            </a:r>
            <a:r>
              <a:rPr lang="ru-RU" sz="1600" dirty="0"/>
              <a:t> 46 тис. км², </a:t>
            </a:r>
            <a:r>
              <a:rPr lang="ru-RU" sz="1600" dirty="0" err="1"/>
              <a:t>що</a:t>
            </a:r>
            <a:r>
              <a:rPr lang="ru-RU" sz="1600" dirty="0"/>
              <a:t> становить 71 %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загальної</a:t>
            </a:r>
            <a:r>
              <a:rPr lang="ru-RU" sz="1600" dirty="0"/>
              <a:t> </a:t>
            </a:r>
            <a:r>
              <a:rPr lang="ru-RU" sz="1600" dirty="0" err="1"/>
              <a:t>площі</a:t>
            </a:r>
            <a:r>
              <a:rPr lang="ru-RU" sz="1600" dirty="0"/>
              <a:t> </a:t>
            </a:r>
            <a:r>
              <a:rPr lang="ru-RU" sz="1600" dirty="0" err="1"/>
              <a:t>рівнин</a:t>
            </a:r>
            <a:r>
              <a:rPr lang="ru-RU" sz="1600" dirty="0"/>
              <a:t> </a:t>
            </a:r>
            <a:r>
              <a:rPr lang="ru-RU" sz="1600" dirty="0" err="1"/>
              <a:t>Італії</a:t>
            </a:r>
            <a:r>
              <a:rPr lang="ru-RU" sz="1600" dirty="0"/>
              <a:t>.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рівнини</a:t>
            </a:r>
            <a:r>
              <a:rPr lang="ru-RU" sz="1600" dirty="0"/>
              <a:t> 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здебільшого</a:t>
            </a:r>
            <a:r>
              <a:rPr lang="ru-RU" sz="1600" dirty="0"/>
              <a:t> </a:t>
            </a:r>
            <a:r>
              <a:rPr lang="ru-RU" sz="1600" dirty="0" err="1"/>
              <a:t>невеликі</a:t>
            </a:r>
            <a:r>
              <a:rPr lang="ru-RU" sz="1600" dirty="0"/>
              <a:t> за </a:t>
            </a:r>
            <a:r>
              <a:rPr lang="ru-RU" sz="1600" dirty="0" err="1"/>
              <a:t>площею</a:t>
            </a:r>
            <a:r>
              <a:rPr lang="ru-RU" sz="1600" dirty="0"/>
              <a:t> </a:t>
            </a:r>
            <a:r>
              <a:rPr lang="ru-RU" sz="1600" dirty="0" err="1"/>
              <a:t>долини</a:t>
            </a:r>
            <a:r>
              <a:rPr lang="ru-RU" sz="1600" dirty="0"/>
              <a:t> — </a:t>
            </a:r>
            <a:r>
              <a:rPr lang="ru-RU" sz="1600" dirty="0" err="1"/>
              <a:t>розширення</a:t>
            </a:r>
            <a:r>
              <a:rPr lang="ru-RU" sz="1600" dirty="0"/>
              <a:t> </a:t>
            </a:r>
            <a:r>
              <a:rPr lang="ru-RU" sz="1600" dirty="0" err="1"/>
              <a:t>прибережних</a:t>
            </a:r>
            <a:r>
              <a:rPr lang="ru-RU" sz="1600" dirty="0"/>
              <a:t> </a:t>
            </a:r>
            <a:r>
              <a:rPr lang="ru-RU" sz="1600" dirty="0" err="1"/>
              <a:t>територій</a:t>
            </a:r>
            <a:r>
              <a:rPr lang="ru-RU" sz="1600" dirty="0"/>
              <a:t>, як от: </a:t>
            </a:r>
            <a:r>
              <a:rPr lang="ru-RU" sz="1600" dirty="0" err="1"/>
              <a:t>Пізанська</a:t>
            </a:r>
            <a:r>
              <a:rPr lang="ru-RU" sz="1600" dirty="0"/>
              <a:t>, Маремма, </a:t>
            </a:r>
            <a:r>
              <a:rPr lang="ru-RU" sz="1600" dirty="0" err="1"/>
              <a:t>Аґро-Понтіно</a:t>
            </a:r>
            <a:r>
              <a:rPr lang="ru-RU" sz="1600" dirty="0"/>
              <a:t>, </a:t>
            </a:r>
            <a:r>
              <a:rPr lang="ru-RU" sz="1600" dirty="0" err="1"/>
              <a:t>Кампанійська</a:t>
            </a:r>
            <a:r>
              <a:rPr lang="ru-RU" sz="1600" dirty="0"/>
              <a:t>, </a:t>
            </a:r>
            <a:r>
              <a:rPr lang="ru-RU" sz="1600" dirty="0" err="1"/>
              <a:t>низовина</a:t>
            </a:r>
            <a:r>
              <a:rPr lang="ru-RU" sz="1600" dirty="0"/>
              <a:t> Селе </a:t>
            </a:r>
            <a:r>
              <a:rPr lang="ru-RU" sz="1600" dirty="0" err="1"/>
              <a:t>уздовж</a:t>
            </a:r>
            <a:r>
              <a:rPr lang="ru-RU" sz="1600" dirty="0"/>
              <a:t> </a:t>
            </a:r>
            <a:r>
              <a:rPr lang="ru-RU" sz="1600" dirty="0" err="1"/>
              <a:t>Тірренських</a:t>
            </a:r>
            <a:r>
              <a:rPr lang="ru-RU" sz="1600" dirty="0"/>
              <a:t> </a:t>
            </a:r>
            <a:r>
              <a:rPr lang="ru-RU" sz="1600" dirty="0" err="1"/>
              <a:t>берегів</a:t>
            </a:r>
            <a:r>
              <a:rPr lang="ru-RU" sz="1600" dirty="0"/>
              <a:t>; долина </a:t>
            </a:r>
            <a:r>
              <a:rPr lang="ru-RU" sz="1600" dirty="0" err="1"/>
              <a:t>Тавольєре</a:t>
            </a:r>
            <a:r>
              <a:rPr lang="ru-RU" sz="1600" dirty="0"/>
              <a:t> й </a:t>
            </a:r>
            <a:r>
              <a:rPr lang="ru-RU" sz="1600" dirty="0" err="1"/>
              <a:t>Салентінський</a:t>
            </a:r>
            <a:r>
              <a:rPr lang="ru-RU" sz="1600" dirty="0"/>
              <a:t> </a:t>
            </a:r>
            <a:r>
              <a:rPr lang="ru-RU" sz="1600" dirty="0" err="1"/>
              <a:t>півострів</a:t>
            </a:r>
            <a:r>
              <a:rPr lang="ru-RU" sz="1600" dirty="0"/>
              <a:t> на </a:t>
            </a:r>
            <a:r>
              <a:rPr lang="ru-RU" sz="1600" dirty="0" err="1"/>
              <a:t>Адріатичному</a:t>
            </a:r>
            <a:r>
              <a:rPr lang="ru-RU" sz="1600" dirty="0"/>
              <a:t> </a:t>
            </a:r>
            <a:r>
              <a:rPr lang="ru-RU" sz="1600" dirty="0" err="1"/>
              <a:t>березі</a:t>
            </a:r>
            <a:r>
              <a:rPr lang="ru-RU" sz="1600" dirty="0"/>
              <a:t>; </a:t>
            </a:r>
            <a:r>
              <a:rPr lang="ru-RU" sz="1600" dirty="0" err="1"/>
              <a:t>низовини</a:t>
            </a:r>
            <a:r>
              <a:rPr lang="ru-RU" sz="1600" dirty="0"/>
              <a:t> </a:t>
            </a:r>
            <a:r>
              <a:rPr lang="ru-RU" sz="1600" dirty="0" err="1"/>
              <a:t>Сібарі</a:t>
            </a:r>
            <a:r>
              <a:rPr lang="ru-RU" sz="1600" dirty="0"/>
              <a:t> та </a:t>
            </a:r>
            <a:r>
              <a:rPr lang="ru-RU" sz="1600" dirty="0" err="1"/>
              <a:t>Метапонто</a:t>
            </a:r>
            <a:r>
              <a:rPr lang="ru-RU" sz="1600" dirty="0"/>
              <a:t> — на </a:t>
            </a:r>
            <a:r>
              <a:rPr lang="ru-RU" sz="1600" dirty="0" err="1"/>
              <a:t>Іонійському</a:t>
            </a:r>
            <a:r>
              <a:rPr lang="ru-RU" sz="1600" dirty="0"/>
              <a:t> </a:t>
            </a:r>
            <a:r>
              <a:rPr lang="ru-RU" sz="1600" dirty="0" err="1"/>
              <a:t>узбережжі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3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67021" cy="644729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 err="1" smtClean="0"/>
              <a:t>Економіка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0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Італія</a:t>
            </a:r>
            <a:r>
              <a:rPr lang="ru-RU" sz="2000" dirty="0"/>
              <a:t> — </a:t>
            </a:r>
            <a:r>
              <a:rPr lang="ru-RU" sz="2000" dirty="0" err="1"/>
              <a:t>високорозвинена</a:t>
            </a:r>
            <a:r>
              <a:rPr lang="ru-RU" sz="2000" dirty="0"/>
              <a:t> </a:t>
            </a:r>
            <a:r>
              <a:rPr lang="ru-RU" sz="2000" dirty="0" err="1"/>
              <a:t>індустріально-аграрна</a:t>
            </a:r>
            <a:r>
              <a:rPr lang="ru-RU" sz="2000" dirty="0"/>
              <a:t> </a:t>
            </a:r>
            <a:r>
              <a:rPr lang="ru-RU" sz="2000" dirty="0" err="1"/>
              <a:t>країна</a:t>
            </a:r>
            <a:r>
              <a:rPr lang="ru-RU" sz="2000" dirty="0"/>
              <a:t>, яка за </a:t>
            </a:r>
            <a:r>
              <a:rPr lang="ru-RU" sz="2000" dirty="0" err="1"/>
              <a:t>обсягом</a:t>
            </a:r>
            <a:r>
              <a:rPr lang="ru-RU" sz="2000" dirty="0"/>
              <a:t> </a:t>
            </a:r>
            <a:r>
              <a:rPr lang="ru-RU" sz="2000" dirty="0" err="1"/>
              <a:t>промислового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на </a:t>
            </a:r>
            <a:r>
              <a:rPr lang="ru-RU" sz="2000" dirty="0" err="1"/>
              <a:t>межі</a:t>
            </a:r>
            <a:r>
              <a:rPr lang="ru-RU" sz="2000" dirty="0"/>
              <a:t> ХХ-</a:t>
            </a:r>
            <a:r>
              <a:rPr lang="en-US" sz="2000" dirty="0"/>
              <a:t>XXI </a:t>
            </a:r>
            <a:r>
              <a:rPr lang="ru-RU" sz="2000" dirty="0"/>
              <a:t>ст. входить у число 10 </a:t>
            </a:r>
            <a:r>
              <a:rPr lang="ru-RU" sz="2000" dirty="0" err="1"/>
              <a:t>найрозвиненіших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: </a:t>
            </a:r>
            <a:r>
              <a:rPr lang="ru-RU" sz="2000" dirty="0" err="1"/>
              <a:t>машинобудівна</a:t>
            </a:r>
            <a:r>
              <a:rPr lang="ru-RU" sz="2000" dirty="0"/>
              <a:t>, </a:t>
            </a:r>
            <a:r>
              <a:rPr lang="ru-RU" sz="2000" dirty="0" err="1"/>
              <a:t>текстильна</a:t>
            </a:r>
            <a:r>
              <a:rPr lang="ru-RU" sz="2000" dirty="0"/>
              <a:t> і </a:t>
            </a:r>
            <a:r>
              <a:rPr lang="ru-RU" sz="2000" dirty="0" err="1"/>
              <a:t>швейна</a:t>
            </a:r>
            <a:r>
              <a:rPr lang="ru-RU" sz="2000" dirty="0"/>
              <a:t>, </a:t>
            </a:r>
            <a:r>
              <a:rPr lang="ru-RU" sz="2000" dirty="0" err="1"/>
              <a:t>залізо</a:t>
            </a:r>
            <a:r>
              <a:rPr lang="ru-RU" sz="2000" dirty="0"/>
              <a:t>- і </a:t>
            </a:r>
            <a:r>
              <a:rPr lang="ru-RU" sz="2000" dirty="0" err="1"/>
              <a:t>сталеливарна</a:t>
            </a:r>
            <a:r>
              <a:rPr lang="ru-RU" sz="2000" dirty="0"/>
              <a:t>, </a:t>
            </a:r>
            <a:r>
              <a:rPr lang="ru-RU" sz="2000" dirty="0" err="1"/>
              <a:t>хімічна</a:t>
            </a:r>
            <a:r>
              <a:rPr lang="ru-RU" sz="2000" dirty="0"/>
              <a:t>, </a:t>
            </a:r>
            <a:r>
              <a:rPr lang="ru-RU" sz="2000" dirty="0" err="1"/>
              <a:t>харчова</a:t>
            </a:r>
            <a:r>
              <a:rPr lang="ru-RU" sz="2000" dirty="0"/>
              <a:t>, </a:t>
            </a:r>
            <a:r>
              <a:rPr lang="ru-RU" sz="2000" dirty="0" err="1"/>
              <a:t>моторобудівна</a:t>
            </a:r>
            <a:r>
              <a:rPr lang="ru-RU" sz="2000" dirty="0"/>
              <a:t>, туризм. </a:t>
            </a:r>
            <a:r>
              <a:rPr lang="ru-RU" sz="2000" dirty="0" err="1"/>
              <a:t>Найважливіший</a:t>
            </a:r>
            <a:r>
              <a:rPr lang="ru-RU" sz="2000" dirty="0"/>
              <a:t> сектор </a:t>
            </a:r>
            <a:r>
              <a:rPr lang="ru-RU" sz="2000" dirty="0" err="1"/>
              <a:t>економіки</a:t>
            </a:r>
            <a:r>
              <a:rPr lang="ru-RU" sz="2000" dirty="0"/>
              <a:t> </a:t>
            </a:r>
            <a:r>
              <a:rPr lang="ru-RU" sz="2000" dirty="0" err="1"/>
              <a:t>Італії</a:t>
            </a:r>
            <a:r>
              <a:rPr lang="ru-RU" sz="2000" dirty="0"/>
              <a:t> — </a:t>
            </a:r>
            <a:r>
              <a:rPr lang="ru-RU" sz="2000" dirty="0" err="1"/>
              <a:t>обробна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. Транспорт — </a:t>
            </a:r>
            <a:r>
              <a:rPr lang="ru-RU" sz="2000" dirty="0" err="1"/>
              <a:t>залізничний</a:t>
            </a:r>
            <a:r>
              <a:rPr lang="ru-RU" sz="2000" dirty="0"/>
              <a:t>, </a:t>
            </a:r>
            <a:r>
              <a:rPr lang="ru-RU" sz="2000" dirty="0" err="1"/>
              <a:t>автомобільний</a:t>
            </a:r>
            <a:r>
              <a:rPr lang="ru-RU" sz="2000" dirty="0"/>
              <a:t>, </a:t>
            </a:r>
            <a:r>
              <a:rPr lang="ru-RU" sz="2000" dirty="0" err="1"/>
              <a:t>морський</a:t>
            </a:r>
            <a:r>
              <a:rPr lang="ru-RU" sz="2000" dirty="0"/>
              <a:t>, </a:t>
            </a:r>
            <a:r>
              <a:rPr lang="ru-RU" sz="2000" dirty="0" err="1"/>
              <a:t>повітряний</a:t>
            </a:r>
            <a:r>
              <a:rPr lang="ru-RU" sz="2000" dirty="0"/>
              <a:t>. Гол. </a:t>
            </a:r>
            <a:r>
              <a:rPr lang="ru-RU" sz="2000" dirty="0" err="1"/>
              <a:t>морські</a:t>
            </a:r>
            <a:r>
              <a:rPr lang="ru-RU" sz="2000" dirty="0"/>
              <a:t> порти: Генуя, </a:t>
            </a:r>
            <a:r>
              <a:rPr lang="ru-RU" sz="2000" dirty="0" err="1"/>
              <a:t>Трієст</a:t>
            </a:r>
            <a:r>
              <a:rPr lang="ru-RU" sz="2000" dirty="0"/>
              <a:t>, </a:t>
            </a:r>
            <a:r>
              <a:rPr lang="ru-RU" sz="2000" dirty="0" err="1"/>
              <a:t>Венеція</a:t>
            </a:r>
            <a:r>
              <a:rPr lang="ru-RU" sz="2000" dirty="0"/>
              <a:t>, Неаполь. </a:t>
            </a:r>
            <a:r>
              <a:rPr lang="ru-RU" sz="2000" dirty="0" err="1"/>
              <a:t>Повітряний</a:t>
            </a:r>
            <a:r>
              <a:rPr lang="ru-RU" sz="2000" dirty="0"/>
              <a:t> транспорт є </a:t>
            </a:r>
            <a:r>
              <a:rPr lang="ru-RU" sz="2000" dirty="0" err="1"/>
              <a:t>важливим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 </a:t>
            </a:r>
            <a:r>
              <a:rPr lang="ru-RU" sz="2000" dirty="0" err="1"/>
              <a:t>пересування</a:t>
            </a:r>
            <a:r>
              <a:rPr lang="ru-RU" sz="2000" dirty="0"/>
              <a:t> на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Апеннінського</a:t>
            </a:r>
            <a:r>
              <a:rPr lang="ru-RU" sz="2000" dirty="0"/>
              <a:t> п-ова, для </a:t>
            </a:r>
            <a:r>
              <a:rPr lang="ru-RU" sz="2000" dirty="0" err="1"/>
              <a:t>зв'язку</a:t>
            </a:r>
            <a:r>
              <a:rPr lang="ru-RU" sz="2000" dirty="0"/>
              <a:t> з островами. </a:t>
            </a:r>
            <a:r>
              <a:rPr lang="ru-RU" sz="2000" dirty="0" err="1"/>
              <a:t>Нарівні</a:t>
            </a:r>
            <a:r>
              <a:rPr lang="ru-RU" sz="2000" dirty="0"/>
              <a:t> з великими </a:t>
            </a:r>
            <a:r>
              <a:rPr lang="ru-RU" sz="2000" dirty="0" err="1"/>
              <a:t>міжнародними</a:t>
            </a:r>
            <a:r>
              <a:rPr lang="ru-RU" sz="2000" dirty="0"/>
              <a:t> </a:t>
            </a:r>
            <a:r>
              <a:rPr lang="ru-RU" sz="2000" dirty="0" err="1"/>
              <a:t>аеропортами</a:t>
            </a:r>
            <a:r>
              <a:rPr lang="ru-RU" sz="2000" dirty="0"/>
              <a:t> в </a:t>
            </a:r>
            <a:r>
              <a:rPr lang="ru-RU" sz="2000" dirty="0" err="1"/>
              <a:t>Римі</a:t>
            </a:r>
            <a:r>
              <a:rPr lang="ru-RU" sz="2000" dirty="0"/>
              <a:t>, </a:t>
            </a:r>
            <a:r>
              <a:rPr lang="ru-RU" sz="2000" dirty="0" err="1"/>
              <a:t>Мілані</a:t>
            </a:r>
            <a:r>
              <a:rPr lang="ru-RU" sz="2000" dirty="0"/>
              <a:t> і </a:t>
            </a:r>
            <a:r>
              <a:rPr lang="ru-RU" sz="2000" dirty="0" err="1"/>
              <a:t>Неаполі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невеликих </a:t>
            </a:r>
            <a:r>
              <a:rPr lang="ru-RU" sz="2000" dirty="0" err="1"/>
              <a:t>аеропортів</a:t>
            </a:r>
            <a:r>
              <a:rPr lang="ru-RU" sz="2000" dirty="0"/>
              <a:t> на материку і островах. Головна </a:t>
            </a:r>
            <a:r>
              <a:rPr lang="ru-RU" sz="2000" dirty="0" err="1"/>
              <a:t>авіакомпанія</a:t>
            </a:r>
            <a:r>
              <a:rPr lang="ru-RU" sz="2000" dirty="0"/>
              <a:t> </a:t>
            </a:r>
            <a:r>
              <a:rPr lang="ru-RU" sz="2000" dirty="0" err="1"/>
              <a:t>Італії</a:t>
            </a:r>
            <a:r>
              <a:rPr lang="ru-RU" sz="2000" dirty="0"/>
              <a:t> — «</a:t>
            </a:r>
            <a:r>
              <a:rPr lang="ru-RU" sz="2000" dirty="0" err="1"/>
              <a:t>АльІталія</a:t>
            </a:r>
            <a:r>
              <a:rPr lang="ru-RU" sz="2000" dirty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34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797152"/>
            <a:ext cx="7767021" cy="720080"/>
          </a:xfrm>
        </p:spPr>
        <p:txBody>
          <a:bodyPr/>
          <a:lstStyle/>
          <a:p>
            <a:r>
              <a:rPr lang="ru-RU" sz="4000" b="1" dirty="0" err="1"/>
              <a:t>Промисловість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b="1193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733256"/>
            <a:ext cx="7756264" cy="80486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- </a:t>
            </a:r>
            <a:r>
              <a:rPr lang="ru-RU" dirty="0" err="1"/>
              <a:t>автомобільне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3%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автомобільний</a:t>
            </a:r>
            <a:r>
              <a:rPr lang="ru-RU" dirty="0"/>
              <a:t> концерн </a:t>
            </a:r>
            <a:r>
              <a:rPr lang="ru-RU" dirty="0" err="1"/>
              <a:t>країни</a:t>
            </a:r>
            <a:r>
              <a:rPr lang="ru-RU" dirty="0"/>
              <a:t> - FIAT,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150 </a:t>
            </a:r>
            <a:r>
              <a:rPr lang="ru-RU" dirty="0" err="1"/>
              <a:t>підприємств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6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055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 err="1"/>
              <a:t>Енергетика</a:t>
            </a:r>
            <a:r>
              <a:rPr lang="ru-RU" sz="1600" dirty="0"/>
              <a:t>. </a:t>
            </a:r>
            <a:r>
              <a:rPr lang="ru-RU" sz="1600" dirty="0" err="1"/>
              <a:t>Італія</a:t>
            </a:r>
            <a:r>
              <a:rPr lang="ru-RU" sz="1600" dirty="0"/>
              <a:t>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імпорту</a:t>
            </a:r>
            <a:r>
              <a:rPr lang="ru-RU" sz="1600" dirty="0"/>
              <a:t> </a:t>
            </a:r>
            <a:r>
              <a:rPr lang="ru-RU" sz="1600" dirty="0" err="1"/>
              <a:t>енергоресурсів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досягає</a:t>
            </a:r>
            <a:r>
              <a:rPr lang="ru-RU" sz="1600" dirty="0"/>
              <a:t> 4/5 </a:t>
            </a:r>
            <a:r>
              <a:rPr lang="ru-RU" sz="1600" dirty="0" err="1"/>
              <a:t>її</a:t>
            </a:r>
            <a:r>
              <a:rPr lang="ru-RU" sz="1600" dirty="0"/>
              <a:t> потреб, </a:t>
            </a:r>
            <a:r>
              <a:rPr lang="ru-RU" sz="1600" dirty="0" err="1"/>
              <a:t>проти</a:t>
            </a:r>
            <a:r>
              <a:rPr lang="ru-RU" sz="1600" dirty="0"/>
              <a:t> 1/2 у </a:t>
            </a:r>
            <a:r>
              <a:rPr lang="ru-RU" sz="1600" dirty="0" err="1"/>
              <a:t>середньому</a:t>
            </a:r>
            <a:r>
              <a:rPr lang="ru-RU" sz="1600" dirty="0"/>
              <a:t> в </a:t>
            </a:r>
            <a:r>
              <a:rPr lang="ru-RU" sz="1600" dirty="0" err="1"/>
              <a:t>Західній</a:t>
            </a:r>
            <a:r>
              <a:rPr lang="ru-RU" sz="1600" dirty="0"/>
              <a:t> </a:t>
            </a:r>
            <a:r>
              <a:rPr lang="ru-RU" sz="1600" dirty="0" err="1"/>
              <a:t>Європі</a:t>
            </a:r>
            <a:r>
              <a:rPr lang="ru-RU" sz="1600" dirty="0"/>
              <a:t>. Особливо велика роль </a:t>
            </a:r>
            <a:r>
              <a:rPr lang="ru-RU" sz="1600" dirty="0" err="1"/>
              <a:t>належить</a:t>
            </a:r>
            <a:r>
              <a:rPr lang="ru-RU" sz="1600" dirty="0"/>
              <a:t> </a:t>
            </a:r>
            <a:r>
              <a:rPr lang="ru-RU" sz="1600" dirty="0" err="1"/>
              <a:t>імпортній</a:t>
            </a:r>
            <a:r>
              <a:rPr lang="ru-RU" sz="1600" dirty="0"/>
              <a:t> </a:t>
            </a:r>
            <a:r>
              <a:rPr lang="ru-RU" sz="1600" dirty="0" err="1"/>
              <a:t>нафті</a:t>
            </a:r>
            <a:r>
              <a:rPr lang="ru-RU" sz="1600" dirty="0"/>
              <a:t> (</a:t>
            </a:r>
            <a:r>
              <a:rPr lang="ru-RU" sz="1600" dirty="0" err="1"/>
              <a:t>приблизно</a:t>
            </a:r>
            <a:r>
              <a:rPr lang="ru-RU" sz="1600" dirty="0"/>
              <a:t> 70 млн т на </a:t>
            </a:r>
            <a:r>
              <a:rPr lang="ru-RU" sz="1600" dirty="0" err="1"/>
              <a:t>рік</a:t>
            </a:r>
            <a:r>
              <a:rPr lang="ru-RU" sz="1600" dirty="0"/>
              <a:t>). </a:t>
            </a:r>
            <a:r>
              <a:rPr lang="ru-RU" sz="1600" dirty="0" err="1"/>
              <a:t>Власний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видобуток</a:t>
            </a:r>
            <a:r>
              <a:rPr lang="ru-RU" sz="1600" dirty="0"/>
              <a:t> — 5 млн т, природного газу — 60 млрд м</a:t>
            </a:r>
            <a:r>
              <a:rPr lang="ru-RU" sz="1600" baseline="30000" dirty="0"/>
              <a:t>3</a:t>
            </a:r>
            <a:r>
              <a:rPr lang="ru-RU" sz="1600" dirty="0"/>
              <a:t>. З 220 млрд кВт год </a:t>
            </a:r>
            <a:r>
              <a:rPr lang="ru-RU" sz="1600" dirty="0" err="1"/>
              <a:t>виробленої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року </a:t>
            </a:r>
            <a:r>
              <a:rPr lang="ru-RU" sz="1600" dirty="0" err="1"/>
              <a:t>електроенергії</a:t>
            </a:r>
            <a:r>
              <a:rPr lang="ru-RU" sz="1600" dirty="0"/>
              <a:t> на ГЕС </a:t>
            </a:r>
            <a:r>
              <a:rPr lang="ru-RU" sz="1600" dirty="0" err="1"/>
              <a:t>припадає</a:t>
            </a:r>
            <a:r>
              <a:rPr lang="ru-RU" sz="1600" dirty="0"/>
              <a:t> 1/5. </a:t>
            </a:r>
            <a:r>
              <a:rPr lang="ru-RU" sz="1600" dirty="0" err="1"/>
              <a:t>Атомна</a:t>
            </a:r>
            <a:r>
              <a:rPr lang="ru-RU" sz="1600" dirty="0"/>
              <a:t> </a:t>
            </a:r>
            <a:r>
              <a:rPr lang="ru-RU" sz="1600" dirty="0" err="1"/>
              <a:t>енергетика</a:t>
            </a:r>
            <a:r>
              <a:rPr lang="ru-RU" sz="1600" dirty="0"/>
              <a:t> не </a:t>
            </a:r>
            <a:r>
              <a:rPr lang="ru-RU" sz="1600" dirty="0" err="1"/>
              <a:t>розвинена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err="1"/>
              <a:t>Нафту</a:t>
            </a:r>
            <a:r>
              <a:rPr lang="ru-RU" sz="1600" b="1" dirty="0"/>
              <a:t> і </a:t>
            </a:r>
            <a:r>
              <a:rPr lang="ru-RU" sz="1600" b="1" dirty="0" err="1"/>
              <a:t>природний</a:t>
            </a:r>
            <a:r>
              <a:rPr lang="ru-RU" sz="1600" b="1" dirty="0"/>
              <a:t> газ</a:t>
            </a:r>
            <a:r>
              <a:rPr lang="ru-RU" sz="1600" dirty="0"/>
              <a:t> </a:t>
            </a:r>
            <a:r>
              <a:rPr lang="ru-RU" sz="1600" dirty="0" err="1"/>
              <a:t>видобувають</a:t>
            </a:r>
            <a:r>
              <a:rPr lang="ru-RU" sz="1600" dirty="0"/>
              <a:t> на </a:t>
            </a:r>
            <a:r>
              <a:rPr lang="ru-RU" sz="1600" dirty="0" err="1"/>
              <a:t>Паданській</a:t>
            </a:r>
            <a:r>
              <a:rPr lang="ru-RU" sz="1600" dirty="0"/>
              <a:t> </a:t>
            </a:r>
            <a:r>
              <a:rPr lang="ru-RU" sz="1600" dirty="0" err="1"/>
              <a:t>низовині</a:t>
            </a:r>
            <a:r>
              <a:rPr lang="ru-RU" sz="1600" dirty="0"/>
              <a:t>.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невеликі</a:t>
            </a:r>
            <a:r>
              <a:rPr lang="ru-RU" sz="1600" dirty="0"/>
              <a:t> ГЕС </a:t>
            </a:r>
            <a:r>
              <a:rPr lang="ru-RU" sz="1600" dirty="0" err="1"/>
              <a:t>побудовані</a:t>
            </a:r>
            <a:r>
              <a:rPr lang="ru-RU" sz="1600" dirty="0"/>
              <a:t> на </a:t>
            </a:r>
            <a:r>
              <a:rPr lang="ru-RU" sz="1600" dirty="0" err="1"/>
              <a:t>лівих</a:t>
            </a:r>
            <a:r>
              <a:rPr lang="ru-RU" sz="1600" dirty="0"/>
              <a:t> притоках </a:t>
            </a:r>
            <a:r>
              <a:rPr lang="ru-RU" sz="1600" dirty="0" err="1"/>
              <a:t>річки</a:t>
            </a:r>
            <a:r>
              <a:rPr lang="ru-RU" sz="1600" dirty="0"/>
              <a:t> По,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беруть</a:t>
            </a:r>
            <a:r>
              <a:rPr lang="ru-RU" sz="1600" dirty="0"/>
              <a:t> </a:t>
            </a:r>
            <a:r>
              <a:rPr lang="ru-RU" sz="1600" dirty="0" err="1"/>
              <a:t>свій</a:t>
            </a:r>
            <a:r>
              <a:rPr lang="ru-RU" sz="1600" dirty="0"/>
              <a:t> початок в Альпах. Пунктами </a:t>
            </a:r>
            <a:r>
              <a:rPr lang="ru-RU" sz="1600" dirty="0" err="1"/>
              <a:t>прийому</a:t>
            </a:r>
            <a:r>
              <a:rPr lang="ru-RU" sz="1600" dirty="0"/>
              <a:t> </a:t>
            </a:r>
            <a:r>
              <a:rPr lang="ru-RU" sz="1600" dirty="0" err="1"/>
              <a:t>нафти</a:t>
            </a:r>
            <a:r>
              <a:rPr lang="ru-RU" sz="1600" dirty="0"/>
              <a:t> і </a:t>
            </a:r>
            <a:r>
              <a:rPr lang="ru-RU" sz="1600" dirty="0" err="1"/>
              <a:t>нафтопереробки</a:t>
            </a:r>
            <a:r>
              <a:rPr lang="ru-RU" sz="1600" dirty="0"/>
              <a:t> є </a:t>
            </a:r>
            <a:r>
              <a:rPr lang="ru-RU" sz="1600" dirty="0" err="1"/>
              <a:t>Ґенуя</a:t>
            </a:r>
            <a:r>
              <a:rPr lang="ru-RU" sz="1600" dirty="0"/>
              <a:t> і </a:t>
            </a:r>
            <a:r>
              <a:rPr lang="ru-RU" sz="1600" dirty="0" err="1"/>
              <a:t>Трієст</a:t>
            </a:r>
            <a:r>
              <a:rPr lang="ru-RU" sz="1600" dirty="0"/>
              <a:t>,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ідуть</a:t>
            </a:r>
            <a:r>
              <a:rPr lang="ru-RU" sz="1600" dirty="0"/>
              <a:t> </a:t>
            </a:r>
            <a:r>
              <a:rPr lang="ru-RU" sz="1600" dirty="0" err="1"/>
              <a:t>трансальпійські</a:t>
            </a:r>
            <a:r>
              <a:rPr lang="ru-RU" sz="1600" dirty="0"/>
              <a:t> </a:t>
            </a:r>
            <a:r>
              <a:rPr lang="ru-RU" sz="1600" dirty="0" err="1"/>
              <a:t>нафтопроводи</a:t>
            </a:r>
            <a:r>
              <a:rPr lang="ru-RU" sz="1600" dirty="0"/>
              <a:t> в </a:t>
            </a:r>
            <a:r>
              <a:rPr lang="ru-RU" sz="1600" dirty="0" err="1"/>
              <a:t>Німеччину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невеликі</a:t>
            </a:r>
            <a:r>
              <a:rPr lang="ru-RU" sz="1600" dirty="0"/>
              <a:t> </a:t>
            </a:r>
            <a:r>
              <a:rPr lang="ru-RU" sz="1600" dirty="0" err="1"/>
              <a:t>портові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на </a:t>
            </a:r>
            <a:r>
              <a:rPr lang="ru-RU" sz="1600" dirty="0" err="1"/>
              <a:t>Півдні</a:t>
            </a:r>
            <a:r>
              <a:rPr lang="ru-RU" sz="1600" dirty="0"/>
              <a:t>. </a:t>
            </a:r>
            <a:r>
              <a:rPr lang="ru-RU" sz="1600" dirty="0" err="1"/>
              <a:t>Важливою</a:t>
            </a:r>
            <a:r>
              <a:rPr lang="ru-RU" sz="1600" dirty="0"/>
              <a:t> </a:t>
            </a:r>
            <a:r>
              <a:rPr lang="ru-RU" sz="1600" dirty="0" err="1"/>
              <a:t>подією</a:t>
            </a:r>
            <a:r>
              <a:rPr lang="ru-RU" sz="1600" dirty="0"/>
              <a:t> стало </a:t>
            </a:r>
            <a:r>
              <a:rPr lang="ru-RU" sz="1600" dirty="0" err="1"/>
              <a:t>введення</a:t>
            </a:r>
            <a:r>
              <a:rPr lang="ru-RU" sz="1600" dirty="0"/>
              <a:t> в </a:t>
            </a:r>
            <a:r>
              <a:rPr lang="ru-RU" sz="1600" dirty="0" err="1"/>
              <a:t>експлуатацію</a:t>
            </a:r>
            <a:r>
              <a:rPr lang="ru-RU" sz="1600" dirty="0"/>
              <a:t> </a:t>
            </a:r>
            <a:r>
              <a:rPr lang="ru-RU" sz="1600" dirty="0" err="1"/>
              <a:t>транссередземноморського</a:t>
            </a:r>
            <a:r>
              <a:rPr lang="ru-RU" sz="1600" dirty="0"/>
              <a:t> </a:t>
            </a:r>
            <a:r>
              <a:rPr lang="ru-RU" sz="1600" dirty="0" err="1"/>
              <a:t>підводного</a:t>
            </a:r>
            <a:r>
              <a:rPr lang="ru-RU" sz="1600" dirty="0"/>
              <a:t> газопроводу,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з'єднав</a:t>
            </a:r>
            <a:r>
              <a:rPr lang="ru-RU" sz="1600" dirty="0"/>
              <a:t> </a:t>
            </a:r>
            <a:r>
              <a:rPr lang="ru-RU" sz="1600" dirty="0" err="1"/>
              <a:t>алжирські</a:t>
            </a:r>
            <a:r>
              <a:rPr lang="ru-RU" sz="1600" dirty="0"/>
              <a:t> </a:t>
            </a:r>
            <a:r>
              <a:rPr lang="ru-RU" sz="1600" dirty="0" err="1"/>
              <a:t>газопромисли</a:t>
            </a:r>
            <a:r>
              <a:rPr lang="ru-RU" sz="1600" dirty="0"/>
              <a:t> з материковою </a:t>
            </a:r>
            <a:r>
              <a:rPr lang="ru-RU" sz="1600" dirty="0" err="1"/>
              <a:t>Італією</a:t>
            </a:r>
            <a:r>
              <a:rPr lang="ru-RU" sz="1600" dirty="0"/>
              <a:t> через </a:t>
            </a:r>
            <a:r>
              <a:rPr lang="ru-RU" sz="1600" dirty="0" err="1"/>
              <a:t>Туніс</a:t>
            </a:r>
            <a:r>
              <a:rPr lang="ru-RU" sz="1600" dirty="0"/>
              <a:t> і </a:t>
            </a:r>
            <a:r>
              <a:rPr lang="ru-RU" sz="1600" dirty="0" err="1"/>
              <a:t>Сицилію</a:t>
            </a:r>
            <a:r>
              <a:rPr lang="ru-RU" sz="1600" dirty="0"/>
              <a:t>. </a:t>
            </a:r>
            <a:r>
              <a:rPr lang="ru-RU" sz="1600" dirty="0" err="1"/>
              <a:t>Підводна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довжину</a:t>
            </a:r>
            <a:r>
              <a:rPr lang="ru-RU" sz="1600" dirty="0"/>
              <a:t> 160 км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err="1"/>
              <a:t>Обробна</a:t>
            </a:r>
            <a:r>
              <a:rPr lang="ru-RU" sz="1600" b="1" dirty="0"/>
              <a:t> </a:t>
            </a:r>
            <a:r>
              <a:rPr lang="ru-RU" sz="1600" b="1" dirty="0" err="1"/>
              <a:t>промисловість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 </a:t>
            </a:r>
            <a:r>
              <a:rPr lang="ru-RU" sz="1600" dirty="0" err="1"/>
              <a:t>Італія</a:t>
            </a:r>
            <a:r>
              <a:rPr lang="ru-RU" sz="1600" dirty="0"/>
              <a:t> </a:t>
            </a:r>
            <a:r>
              <a:rPr lang="ru-RU" sz="1600" dirty="0" err="1"/>
              <a:t>зробила</a:t>
            </a:r>
            <a:r>
              <a:rPr lang="ru-RU" sz="1600" dirty="0"/>
              <a:t> великий </a:t>
            </a:r>
            <a:r>
              <a:rPr lang="ru-RU" sz="1600" dirty="0" err="1"/>
              <a:t>крок</a:t>
            </a:r>
            <a:r>
              <a:rPr lang="ru-RU" sz="1600" dirty="0"/>
              <a:t> у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обробної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провідна</a:t>
            </a:r>
            <a:r>
              <a:rPr lang="ru-RU" sz="1600" dirty="0"/>
              <a:t>, а й </a:t>
            </a:r>
            <a:r>
              <a:rPr lang="ru-RU" sz="1600" dirty="0" err="1"/>
              <a:t>сучасна</a:t>
            </a:r>
            <a:r>
              <a:rPr lang="ru-RU" sz="1600" dirty="0"/>
              <a:t> і комплексна сфера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матеріального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. </a:t>
            </a:r>
            <a:r>
              <a:rPr lang="ru-RU" sz="1600" dirty="0" err="1"/>
              <a:t>Характерними</a:t>
            </a:r>
            <a:r>
              <a:rPr lang="ru-RU" sz="1600" dirty="0"/>
              <a:t> рисами, </a:t>
            </a:r>
            <a:r>
              <a:rPr lang="ru-RU" sz="1600" dirty="0" err="1"/>
              <a:t>порівняно</a:t>
            </a:r>
            <a:r>
              <a:rPr lang="ru-RU" sz="1600" dirty="0"/>
              <a:t> з </a:t>
            </a:r>
            <a:r>
              <a:rPr lang="ru-RU" sz="1600" dirty="0" err="1"/>
              <a:t>іншими</a:t>
            </a:r>
            <a:r>
              <a:rPr lang="ru-RU" sz="1600" dirty="0"/>
              <a:t> </a:t>
            </a:r>
            <a:r>
              <a:rPr lang="ru-RU" sz="1600" dirty="0" err="1"/>
              <a:t>головними</a:t>
            </a:r>
            <a:r>
              <a:rPr lang="ru-RU" sz="1600" dirty="0"/>
              <a:t> </a:t>
            </a:r>
            <a:r>
              <a:rPr lang="ru-RU" sz="1600" dirty="0" err="1"/>
              <a:t>розвиненими</a:t>
            </a:r>
            <a:r>
              <a:rPr lang="ru-RU" sz="1600" dirty="0"/>
              <a:t> </a:t>
            </a:r>
            <a:r>
              <a:rPr lang="ru-RU" sz="1600" dirty="0" err="1"/>
              <a:t>країнами</a:t>
            </a:r>
            <a:r>
              <a:rPr lang="ru-RU" sz="1600" dirty="0"/>
              <a:t>, є </a:t>
            </a:r>
            <a:r>
              <a:rPr lang="ru-RU" sz="1600" dirty="0" err="1"/>
              <a:t>низька</a:t>
            </a:r>
            <a:r>
              <a:rPr lang="ru-RU" sz="1600" dirty="0"/>
              <a:t> </a:t>
            </a:r>
            <a:r>
              <a:rPr lang="ru-RU" sz="1600" dirty="0" err="1"/>
              <a:t>частка</a:t>
            </a:r>
            <a:r>
              <a:rPr lang="ru-RU" sz="1600" dirty="0"/>
              <a:t> </a:t>
            </a:r>
            <a:r>
              <a:rPr lang="ru-RU" sz="1600" dirty="0" err="1"/>
              <a:t>високотехнологічних</a:t>
            </a:r>
            <a:r>
              <a:rPr lang="ru-RU" sz="1600" dirty="0"/>
              <a:t> </a:t>
            </a:r>
            <a:r>
              <a:rPr lang="ru-RU" sz="1600" dirty="0" err="1"/>
              <a:t>виробництв</a:t>
            </a:r>
            <a:r>
              <a:rPr lang="ru-RU" sz="1600" dirty="0"/>
              <a:t> і </a:t>
            </a:r>
            <a:r>
              <a:rPr lang="ru-RU" sz="1600" dirty="0" err="1"/>
              <a:t>висока</a:t>
            </a:r>
            <a:r>
              <a:rPr lang="ru-RU" sz="1600" dirty="0"/>
              <a:t> </a:t>
            </a:r>
            <a:r>
              <a:rPr lang="ru-RU" sz="1600" dirty="0" err="1"/>
              <a:t>трудоємність</a:t>
            </a:r>
            <a:r>
              <a:rPr lang="ru-RU" sz="1600" dirty="0"/>
              <a:t> </a:t>
            </a:r>
            <a:r>
              <a:rPr lang="ru-RU" sz="1600" dirty="0" err="1"/>
              <a:t>галузей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виготовляють</a:t>
            </a:r>
            <a:r>
              <a:rPr lang="ru-RU" sz="1600" dirty="0"/>
              <a:t> </a:t>
            </a:r>
            <a:r>
              <a:rPr lang="ru-RU" sz="1600" dirty="0" err="1"/>
              <a:t>споживчі</a:t>
            </a:r>
            <a:r>
              <a:rPr lang="ru-RU" sz="1600" dirty="0"/>
              <a:t> </a:t>
            </a:r>
            <a:r>
              <a:rPr lang="ru-RU" sz="1600" dirty="0" err="1"/>
              <a:t>товари</a:t>
            </a:r>
            <a:r>
              <a:rPr lang="ru-RU" sz="1600" dirty="0"/>
              <a:t> </a:t>
            </a:r>
            <a:r>
              <a:rPr lang="ru-RU" sz="1600" dirty="0" err="1"/>
              <a:t>тривалого</a:t>
            </a:r>
            <a:r>
              <a:rPr lang="ru-RU" sz="1600" dirty="0"/>
              <a:t> і </a:t>
            </a:r>
            <a:r>
              <a:rPr lang="ru-RU" sz="1600" dirty="0" err="1"/>
              <a:t>короткочасного</a:t>
            </a:r>
            <a:r>
              <a:rPr lang="ru-RU" sz="1600" dirty="0"/>
              <a:t> </a:t>
            </a:r>
            <a:r>
              <a:rPr lang="ru-RU" sz="1600" dirty="0" err="1"/>
              <a:t>користування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наслідок</a:t>
            </a:r>
            <a:r>
              <a:rPr lang="ru-RU" sz="1600" dirty="0"/>
              <a:t> </a:t>
            </a:r>
            <a:r>
              <a:rPr lang="ru-RU" sz="1600" dirty="0" err="1"/>
              <a:t>молодості</a:t>
            </a:r>
            <a:r>
              <a:rPr lang="ru-RU" sz="1600" dirty="0"/>
              <a:t> </a:t>
            </a:r>
            <a:r>
              <a:rPr lang="ru-RU" sz="1600" dirty="0" err="1"/>
              <a:t>італійської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, </a:t>
            </a:r>
            <a:r>
              <a:rPr lang="ru-RU" sz="1600" dirty="0" err="1"/>
              <a:t>поразки</a:t>
            </a:r>
            <a:r>
              <a:rPr lang="ru-RU" sz="1600" dirty="0"/>
              <a:t> </a:t>
            </a:r>
            <a:r>
              <a:rPr lang="ru-RU" sz="1600" dirty="0" err="1"/>
              <a:t>Італії</a:t>
            </a:r>
            <a:r>
              <a:rPr lang="ru-RU" sz="1600" dirty="0"/>
              <a:t> в </a:t>
            </a:r>
            <a:r>
              <a:rPr lang="ru-RU" sz="1600" dirty="0" err="1"/>
              <a:t>другій</a:t>
            </a:r>
            <a:r>
              <a:rPr lang="ru-RU" sz="1600" dirty="0"/>
              <a:t> </a:t>
            </a:r>
            <a:r>
              <a:rPr lang="ru-RU" sz="1600" dirty="0" err="1"/>
              <a:t>світовій</a:t>
            </a:r>
            <a:r>
              <a:rPr lang="ru-RU" sz="1600" dirty="0"/>
              <a:t> </a:t>
            </a:r>
            <a:r>
              <a:rPr lang="ru-RU" sz="1600" dirty="0" err="1"/>
              <a:t>війні</a:t>
            </a:r>
            <a:r>
              <a:rPr lang="ru-RU" sz="1600" dirty="0"/>
              <a:t>, </a:t>
            </a:r>
            <a:r>
              <a:rPr lang="ru-RU" sz="1600" dirty="0" err="1"/>
              <a:t>наявності</a:t>
            </a:r>
            <a:r>
              <a:rPr lang="ru-RU" sz="1600" dirty="0"/>
              <a:t> </a:t>
            </a:r>
            <a:r>
              <a:rPr lang="ru-RU" sz="1600" dirty="0" err="1"/>
              <a:t>дешевої</a:t>
            </a:r>
            <a:r>
              <a:rPr lang="ru-RU" sz="1600" dirty="0"/>
              <a:t> </a:t>
            </a:r>
            <a:r>
              <a:rPr lang="ru-RU" sz="1600" dirty="0" err="1"/>
              <a:t>робочої</a:t>
            </a:r>
            <a:r>
              <a:rPr lang="ru-RU" sz="1600" dirty="0"/>
              <a:t> </a:t>
            </a:r>
            <a:r>
              <a:rPr lang="ru-RU" sz="1600" dirty="0" err="1"/>
              <a:t>сили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28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Державний прапор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r="576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229200"/>
            <a:ext cx="7767021" cy="644729"/>
          </a:xfrm>
        </p:spPr>
        <p:txBody>
          <a:bodyPr/>
          <a:lstStyle/>
          <a:p>
            <a:r>
              <a:rPr lang="ru-RU" sz="4000" b="1" dirty="0" err="1"/>
              <a:t>Населення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636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 </a:t>
            </a:r>
            <a:r>
              <a:rPr lang="ru-RU" dirty="0" err="1">
                <a:hlinkClick r:id="rId2" tooltip="Італійці"/>
              </a:rPr>
              <a:t>італійці</a:t>
            </a:r>
            <a:r>
              <a:rPr lang="ru-RU" dirty="0"/>
              <a:t>, </a:t>
            </a:r>
            <a:r>
              <a:rPr lang="ru-RU" dirty="0" err="1">
                <a:hlinkClick r:id="rId3" tooltip="Німці"/>
              </a:rPr>
              <a:t>німці</a:t>
            </a:r>
            <a:r>
              <a:rPr lang="ru-RU" dirty="0"/>
              <a:t> (в </a:t>
            </a:r>
            <a:r>
              <a:rPr lang="ru-RU" dirty="0" err="1"/>
              <a:t>області</a:t>
            </a:r>
            <a:r>
              <a:rPr lang="ru-RU" dirty="0"/>
              <a:t> </a:t>
            </a:r>
            <a:r>
              <a:rPr lang="ru-RU" dirty="0" err="1">
                <a:hlinkClick r:id="rId4" tooltip="Трентіно-Альто-Адідже"/>
              </a:rPr>
              <a:t>Трентіно-Альто-Адідже</a:t>
            </a:r>
            <a:r>
              <a:rPr lang="ru-RU" dirty="0"/>
              <a:t> </a:t>
            </a:r>
            <a:r>
              <a:rPr lang="ru-RU" dirty="0" err="1"/>
              <a:t>мешкає</a:t>
            </a:r>
            <a:r>
              <a:rPr lang="ru-RU" dirty="0"/>
              <a:t> </a:t>
            </a:r>
            <a:r>
              <a:rPr lang="ru-RU" dirty="0" err="1"/>
              <a:t>німецька</a:t>
            </a:r>
            <a:r>
              <a:rPr lang="ru-RU" dirty="0"/>
              <a:t> община), </a:t>
            </a:r>
            <a:r>
              <a:rPr lang="ru-RU" dirty="0" err="1">
                <a:hlinkClick r:id="rId5" tooltip="Французи"/>
              </a:rPr>
              <a:t>французи</a:t>
            </a:r>
            <a:r>
              <a:rPr lang="ru-RU" dirty="0"/>
              <a:t> (в </a:t>
            </a:r>
            <a:r>
              <a:rPr lang="ru-RU" dirty="0" err="1"/>
              <a:t>області</a:t>
            </a:r>
            <a:r>
              <a:rPr lang="ru-RU" dirty="0"/>
              <a:t> </a:t>
            </a:r>
            <a:r>
              <a:rPr lang="ru-RU" dirty="0" err="1">
                <a:hlinkClick r:id="rId6" tooltip="Валле-д'Аоста"/>
              </a:rPr>
              <a:t>Валле-д'Аоста</a:t>
            </a:r>
            <a:r>
              <a:rPr lang="ru-RU" dirty="0"/>
              <a:t>), </a:t>
            </a:r>
            <a:r>
              <a:rPr lang="ru-RU" dirty="0" err="1">
                <a:hlinkClick r:id="rId7" tooltip="Словенці"/>
              </a:rPr>
              <a:t>словенці</a:t>
            </a:r>
            <a:r>
              <a:rPr lang="ru-RU" dirty="0"/>
              <a:t> (в </a:t>
            </a:r>
            <a:r>
              <a:rPr lang="ru-RU" dirty="0" err="1"/>
              <a:t>області</a:t>
            </a:r>
            <a:r>
              <a:rPr lang="ru-RU" dirty="0"/>
              <a:t> </a:t>
            </a:r>
            <a:r>
              <a:rPr lang="ru-RU" dirty="0" err="1">
                <a:hlinkClick r:id="rId8" tooltip="Фріулі-Венеція-Джулія"/>
              </a:rPr>
              <a:t>Фріулі-Венеція-Джулія</a:t>
            </a:r>
            <a:r>
              <a:rPr lang="ru-RU" dirty="0" smtClean="0"/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hlinkClick r:id="rId9" tooltip="Євреї"/>
              </a:rPr>
              <a:t>Євреї</a:t>
            </a:r>
            <a:r>
              <a:rPr lang="ru-RU" dirty="0"/>
              <a:t> </a:t>
            </a:r>
            <a:r>
              <a:rPr lang="ru-RU" dirty="0" err="1"/>
              <a:t>прибули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існування</a:t>
            </a:r>
            <a:r>
              <a:rPr lang="ru-RU" dirty="0"/>
              <a:t> </a:t>
            </a:r>
            <a:r>
              <a:rPr lang="ru-RU" dirty="0" err="1">
                <a:hlinkClick r:id="rId10" tooltip="Римська Республіка"/>
              </a:rPr>
              <a:t>Римської</a:t>
            </a:r>
            <a:r>
              <a:rPr lang="ru-RU" dirty="0">
                <a:hlinkClick r:id="rId10" tooltip="Римська Республіка"/>
              </a:rPr>
              <a:t> </a:t>
            </a:r>
            <a:r>
              <a:rPr lang="ru-RU" dirty="0" err="1">
                <a:hlinkClick r:id="rId10" tooltip="Римська Республіка"/>
              </a:rPr>
              <a:t>Республіки</a:t>
            </a:r>
            <a:r>
              <a:rPr lang="ru-RU" dirty="0"/>
              <a:t> та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зруйнування</a:t>
            </a:r>
            <a:r>
              <a:rPr lang="ru-RU" dirty="0"/>
              <a:t> </a:t>
            </a:r>
            <a:r>
              <a:rPr lang="ru-RU" dirty="0" err="1">
                <a:hlinkClick r:id="rId11" tooltip="Західна Римська Імперія"/>
              </a:rPr>
              <a:t>Західної</a:t>
            </a:r>
            <a:r>
              <a:rPr lang="ru-RU" dirty="0">
                <a:hlinkClick r:id="rId11" tooltip="Західна Римська Імперія"/>
              </a:rPr>
              <a:t> </a:t>
            </a:r>
            <a:r>
              <a:rPr lang="ru-RU" dirty="0" err="1">
                <a:hlinkClick r:id="rId11" tooltip="Західна Римська Імперія"/>
              </a:rPr>
              <a:t>Римської</a:t>
            </a:r>
            <a:r>
              <a:rPr lang="ru-RU" dirty="0">
                <a:hlinkClick r:id="rId11" tooltip="Західна Римська Імперія"/>
              </a:rPr>
              <a:t> </a:t>
            </a:r>
            <a:r>
              <a:rPr lang="ru-RU" dirty="0" err="1">
                <a:hlinkClick r:id="rId11" tooltip="Західна Римська Імперія"/>
              </a:rPr>
              <a:t>Імперії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зазнавала</a:t>
            </a:r>
            <a:r>
              <a:rPr lang="ru-RU" dirty="0"/>
              <a:t> </a:t>
            </a:r>
            <a:r>
              <a:rPr lang="ru-RU" dirty="0" err="1"/>
              <a:t>чисельних</a:t>
            </a:r>
            <a:r>
              <a:rPr lang="ru-RU" dirty="0"/>
              <a:t> </a:t>
            </a:r>
            <a:r>
              <a:rPr lang="ru-RU" dirty="0" err="1"/>
              <a:t>вторгнень</a:t>
            </a:r>
            <a:r>
              <a:rPr lang="ru-RU" dirty="0"/>
              <a:t> і </a:t>
            </a:r>
            <a:r>
              <a:rPr lang="ru-RU" dirty="0" err="1"/>
              <a:t>колонізації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неминуче </a:t>
            </a:r>
            <a:r>
              <a:rPr lang="ru-RU" dirty="0" err="1"/>
              <a:t>впливало</a:t>
            </a:r>
            <a:r>
              <a:rPr lang="ru-RU" dirty="0"/>
              <a:t> на </a:t>
            </a:r>
            <a:r>
              <a:rPr lang="ru-RU" dirty="0" err="1"/>
              <a:t>етнічний</a:t>
            </a:r>
            <a:r>
              <a:rPr lang="ru-RU" dirty="0"/>
              <a:t> склад. В той час </a:t>
            </a:r>
            <a:r>
              <a:rPr lang="ru-RU" dirty="0" err="1"/>
              <a:t>германські</a:t>
            </a:r>
            <a:r>
              <a:rPr lang="ru-RU" dirty="0"/>
              <a:t> племена </a:t>
            </a:r>
            <a:r>
              <a:rPr lang="ru-RU" dirty="0" err="1"/>
              <a:t>перетинали</a:t>
            </a:r>
            <a:r>
              <a:rPr lang="ru-RU" dirty="0"/>
              <a:t> </a:t>
            </a:r>
            <a:r>
              <a:rPr lang="ru-RU" dirty="0" err="1">
                <a:hlinkClick r:id="rId12" tooltip="Альпи"/>
              </a:rPr>
              <a:t>Альпи</a:t>
            </a:r>
            <a:r>
              <a:rPr lang="ru-RU" dirty="0"/>
              <a:t> і </a:t>
            </a:r>
            <a:r>
              <a:rPr lang="ru-RU" dirty="0" err="1"/>
              <a:t>оселялися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, в той час, як </a:t>
            </a:r>
            <a:r>
              <a:rPr lang="ru-RU" dirty="0" err="1"/>
              <a:t>середземноморські</a:t>
            </a:r>
            <a:r>
              <a:rPr lang="ru-RU" dirty="0"/>
              <a:t> народи, </a:t>
            </a:r>
            <a:r>
              <a:rPr lang="ru-RU" dirty="0" err="1"/>
              <a:t>прибуваючи</a:t>
            </a:r>
            <a:r>
              <a:rPr lang="ru-RU" dirty="0"/>
              <a:t> з моря, </a:t>
            </a:r>
            <a:r>
              <a:rPr lang="ru-RU" dirty="0" err="1"/>
              <a:t>колонізували</a:t>
            </a:r>
            <a:r>
              <a:rPr lang="ru-RU" dirty="0"/>
              <a:t> </a:t>
            </a:r>
            <a:r>
              <a:rPr lang="ru-RU" dirty="0" err="1"/>
              <a:t>південь</a:t>
            </a:r>
            <a:r>
              <a:rPr lang="ru-RU" dirty="0"/>
              <a:t>. </a:t>
            </a:r>
            <a:r>
              <a:rPr lang="ru-RU" dirty="0" err="1"/>
              <a:t>Візантійці</a:t>
            </a:r>
            <a:r>
              <a:rPr lang="ru-RU" dirty="0"/>
              <a:t> </a:t>
            </a:r>
            <a:r>
              <a:rPr lang="ru-RU" dirty="0" err="1"/>
              <a:t>переважали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, </a:t>
            </a:r>
            <a:r>
              <a:rPr lang="ru-RU" dirty="0" err="1"/>
              <a:t>збігаючись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з </a:t>
            </a:r>
            <a:r>
              <a:rPr lang="ru-RU" dirty="0" err="1"/>
              <a:t>домінуванням</a:t>
            </a:r>
            <a:r>
              <a:rPr lang="ru-RU" dirty="0"/>
              <a:t> </a:t>
            </a:r>
            <a:r>
              <a:rPr lang="ru-RU" dirty="0" err="1"/>
              <a:t>ломбардів</a:t>
            </a:r>
            <a:r>
              <a:rPr lang="ru-RU" dirty="0"/>
              <a:t> (</a:t>
            </a:r>
            <a:r>
              <a:rPr lang="ru-RU" dirty="0" err="1"/>
              <a:t>германське</a:t>
            </a:r>
            <a:r>
              <a:rPr lang="ru-RU" dirty="0"/>
              <a:t> </a:t>
            </a:r>
            <a:r>
              <a:rPr lang="ru-RU" dirty="0" err="1"/>
              <a:t>плем'я</a:t>
            </a:r>
            <a:r>
              <a:rPr lang="ru-RU" dirty="0"/>
              <a:t>) в </a:t>
            </a:r>
            <a:r>
              <a:rPr lang="ru-RU" dirty="0" err="1">
                <a:hlinkClick r:id="rId13" tooltip="Беневенто (провінція)"/>
              </a:rPr>
              <a:t>Беневенто</a:t>
            </a:r>
            <a:r>
              <a:rPr lang="ru-RU" dirty="0"/>
              <a:t> 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материку. В </a:t>
            </a:r>
            <a:r>
              <a:rPr lang="en-US" dirty="0"/>
              <a:t>IX </a:t>
            </a:r>
            <a:r>
              <a:rPr lang="ru-RU" dirty="0"/>
              <a:t>ст. </a:t>
            </a:r>
            <a:r>
              <a:rPr lang="ru-RU" dirty="0" err="1"/>
              <a:t>сарацини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тут до </a:t>
            </a:r>
            <a:r>
              <a:rPr lang="ru-RU" dirty="0" err="1"/>
              <a:t>нормандського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 на </a:t>
            </a:r>
            <a:r>
              <a:rPr lang="ru-RU" dirty="0" err="1"/>
              <a:t>почату</a:t>
            </a:r>
            <a:r>
              <a:rPr lang="ru-RU" dirty="0"/>
              <a:t> </a:t>
            </a:r>
            <a:r>
              <a:rPr lang="en-US" dirty="0"/>
              <a:t>XI </a:t>
            </a:r>
            <a:r>
              <a:rPr lang="ru-RU" dirty="0"/>
              <a:t>ст. </a:t>
            </a:r>
            <a:r>
              <a:rPr lang="ru-RU" dirty="0" err="1"/>
              <a:t>вдерлися</a:t>
            </a:r>
            <a:r>
              <a:rPr lang="ru-RU" dirty="0"/>
              <a:t> в </a:t>
            </a:r>
            <a:r>
              <a:rPr lang="ru-RU" dirty="0" err="1">
                <a:hlinkClick r:id="rId14" tooltip="Сицилія"/>
              </a:rPr>
              <a:t>Сицилію</a:t>
            </a:r>
            <a:r>
              <a:rPr lang="ru-RU" dirty="0"/>
              <a:t>. За </a:t>
            </a:r>
            <a:r>
              <a:rPr lang="ru-RU" dirty="0" err="1"/>
              <a:t>нормандцями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почали </a:t>
            </a:r>
            <a:r>
              <a:rPr lang="ru-RU" dirty="0" err="1"/>
              <a:t>заселяти</a:t>
            </a:r>
            <a:r>
              <a:rPr lang="ru-RU" dirty="0"/>
              <a:t> </a:t>
            </a:r>
            <a:r>
              <a:rPr lang="ru-RU" dirty="0" err="1"/>
              <a:t>арагонійці</a:t>
            </a:r>
            <a:r>
              <a:rPr lang="ru-RU" dirty="0"/>
              <a:t> в 1282 р. В 1720 р. </a:t>
            </a:r>
            <a:r>
              <a:rPr lang="ru-RU" dirty="0" err="1">
                <a:hlinkClick r:id="rId14" tooltip="Сицилія"/>
              </a:rPr>
              <a:t>Сицилія</a:t>
            </a:r>
            <a:r>
              <a:rPr lang="ru-RU" dirty="0"/>
              <a:t> 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Австрії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Етнічне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1970 р. до </a:t>
            </a:r>
            <a:r>
              <a:rPr lang="ru-RU" dirty="0" err="1"/>
              <a:t>Італії</a:t>
            </a:r>
            <a:r>
              <a:rPr lang="ru-RU" dirty="0"/>
              <a:t> почала </a:t>
            </a:r>
            <a:r>
              <a:rPr lang="ru-RU" dirty="0" err="1"/>
              <a:t>з'їжджатися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іммігрантів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.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жіноча</a:t>
            </a:r>
            <a:r>
              <a:rPr lang="ru-RU" dirty="0"/>
              <a:t> </a:t>
            </a:r>
            <a:r>
              <a:rPr lang="ru-RU" dirty="0" err="1"/>
              <a:t>міграція</a:t>
            </a:r>
            <a:r>
              <a:rPr lang="ru-RU" dirty="0"/>
              <a:t> з </a:t>
            </a:r>
            <a:r>
              <a:rPr lang="ru-RU" dirty="0" err="1">
                <a:hlinkClick r:id="rId15" tooltip="Філіппіни"/>
              </a:rPr>
              <a:t>Філіппін</a:t>
            </a:r>
            <a:r>
              <a:rPr lang="ru-RU" dirty="0"/>
              <a:t> 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азійських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порівнюється</a:t>
            </a:r>
            <a:r>
              <a:rPr lang="ru-RU" dirty="0"/>
              <a:t> з </a:t>
            </a:r>
            <a:r>
              <a:rPr lang="ru-RU" dirty="0" err="1"/>
              <a:t>чоловічім</a:t>
            </a:r>
            <a:r>
              <a:rPr lang="ru-RU" dirty="0"/>
              <a:t> </a:t>
            </a:r>
            <a:r>
              <a:rPr lang="ru-RU" dirty="0" err="1"/>
              <a:t>припливом</a:t>
            </a:r>
            <a:r>
              <a:rPr lang="ru-RU" dirty="0"/>
              <a:t> з </a:t>
            </a:r>
            <a:r>
              <a:rPr lang="ru-RU" dirty="0" err="1"/>
              <a:t>північної</a:t>
            </a:r>
            <a:r>
              <a:rPr lang="ru-RU" dirty="0"/>
              <a:t> </a:t>
            </a:r>
            <a:r>
              <a:rPr lang="ru-RU" dirty="0">
                <a:hlinkClick r:id="rId16" tooltip="Африка"/>
              </a:rPr>
              <a:t>Африки</a:t>
            </a:r>
            <a:r>
              <a:rPr lang="ru-RU" dirty="0"/>
              <a:t>. </a:t>
            </a:r>
            <a:r>
              <a:rPr lang="ru-RU" dirty="0" err="1"/>
              <a:t>Імміграція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африканців</a:t>
            </a:r>
            <a:r>
              <a:rPr lang="ru-RU" dirty="0"/>
              <a:t> та </a:t>
            </a:r>
            <a:r>
              <a:rPr lang="ru-RU" dirty="0" err="1"/>
              <a:t>латиноамериканців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, так само як і </a:t>
            </a:r>
            <a:r>
              <a:rPr lang="ru-RU" dirty="0" err="1"/>
              <a:t>імміграція</a:t>
            </a:r>
            <a:r>
              <a:rPr lang="ru-RU" dirty="0"/>
              <a:t> з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 </a:t>
            </a:r>
            <a:r>
              <a:rPr lang="ru-RU" dirty="0" err="1">
                <a:hlinkClick r:id="rId17" tooltip="Європа"/>
              </a:rPr>
              <a:t>Європи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більше</a:t>
            </a:r>
            <a:r>
              <a:rPr lang="ru-RU" dirty="0"/>
              <a:t> одного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іноземців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на </a:t>
            </a:r>
            <a:r>
              <a:rPr lang="ru-RU" dirty="0" err="1"/>
              <a:t>італійській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  <a:endParaRPr lang="uk-UA" dirty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07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67021" cy="644729"/>
          </a:xfrm>
        </p:spPr>
        <p:txBody>
          <a:bodyPr/>
          <a:lstStyle/>
          <a:p>
            <a:r>
              <a:rPr lang="ru-RU" sz="4000" b="1" dirty="0" err="1" smtClean="0"/>
              <a:t>Мова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59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Офіційною</a:t>
            </a:r>
            <a:r>
              <a:rPr lang="ru-RU" sz="1800" dirty="0"/>
              <a:t> </a:t>
            </a:r>
            <a:r>
              <a:rPr lang="ru-RU" sz="1800" dirty="0" err="1"/>
              <a:t>мовою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є </a:t>
            </a:r>
            <a:r>
              <a:rPr lang="ru-RU" sz="1800" dirty="0" err="1">
                <a:hlinkClick r:id="rId2" tooltip="Італійська мова"/>
              </a:rPr>
              <a:t>італійська</a:t>
            </a:r>
            <a:r>
              <a:rPr lang="ru-RU" sz="1800" dirty="0"/>
              <a:t>. </a:t>
            </a:r>
            <a:r>
              <a:rPr lang="ru-RU" sz="1800" dirty="0" err="1"/>
              <a:t>Англійську</a:t>
            </a:r>
            <a:r>
              <a:rPr lang="ru-RU" sz="1800" dirty="0"/>
              <a:t> і </a:t>
            </a:r>
            <a:r>
              <a:rPr lang="ru-RU" sz="1800" dirty="0" err="1"/>
              <a:t>французьку</a:t>
            </a:r>
            <a:r>
              <a:rPr lang="ru-RU" sz="1800" dirty="0"/>
              <a:t> </a:t>
            </a:r>
            <a:r>
              <a:rPr lang="ru-RU" sz="1800" dirty="0" err="1"/>
              <a:t>розуміють</a:t>
            </a:r>
            <a:r>
              <a:rPr lang="ru-RU" sz="1800" dirty="0"/>
              <a:t> </a:t>
            </a:r>
            <a:r>
              <a:rPr lang="ru-RU" sz="1800" dirty="0" err="1"/>
              <a:t>майже</a:t>
            </a:r>
            <a:r>
              <a:rPr lang="ru-RU" sz="1800" dirty="0"/>
              <a:t> </a:t>
            </a:r>
            <a:r>
              <a:rPr lang="ru-RU" sz="1800" dirty="0" err="1"/>
              <a:t>скрізь</a:t>
            </a:r>
            <a:r>
              <a:rPr lang="ru-RU" sz="1800" dirty="0"/>
              <a:t> у </a:t>
            </a:r>
            <a:r>
              <a:rPr lang="ru-RU" sz="1800" dirty="0" err="1"/>
              <a:t>готелях</a:t>
            </a:r>
            <a:r>
              <a:rPr lang="ru-RU" sz="1800" dirty="0"/>
              <a:t>, ресторанах, у </a:t>
            </a:r>
            <a:r>
              <a:rPr lang="ru-RU" sz="1800" dirty="0" err="1"/>
              <a:t>туристичних</a:t>
            </a:r>
            <a:r>
              <a:rPr lang="ru-RU" sz="1800" dirty="0"/>
              <a:t> бюро. </a:t>
            </a:r>
            <a:r>
              <a:rPr lang="ru-RU" sz="1800" dirty="0" err="1"/>
              <a:t>Німецьку</a:t>
            </a:r>
            <a:r>
              <a:rPr lang="ru-RU" sz="1800" dirty="0"/>
              <a:t> — у першу </a:t>
            </a:r>
            <a:r>
              <a:rPr lang="ru-RU" sz="1800" dirty="0" err="1"/>
              <a:t>чергу</a:t>
            </a:r>
            <a:r>
              <a:rPr lang="ru-RU" sz="1800" dirty="0"/>
              <a:t> в </a:t>
            </a:r>
            <a:r>
              <a:rPr lang="ru-RU" sz="1800" dirty="0" err="1"/>
              <a:t>курортних</a:t>
            </a:r>
            <a:r>
              <a:rPr lang="ru-RU" sz="1800" dirty="0"/>
              <a:t> зонах на </a:t>
            </a:r>
            <a:r>
              <a:rPr lang="ru-RU" sz="1800" dirty="0" err="1"/>
              <a:t>півночі</a:t>
            </a:r>
            <a:r>
              <a:rPr lang="ru-RU" sz="1800" dirty="0"/>
              <a:t>. </a:t>
            </a:r>
            <a:r>
              <a:rPr lang="ru-RU" sz="1800" dirty="0" err="1"/>
              <a:t>Літературна</a:t>
            </a:r>
            <a:r>
              <a:rPr lang="ru-RU" sz="1800" dirty="0"/>
              <a:t> </a:t>
            </a:r>
            <a:r>
              <a:rPr lang="ru-RU" sz="1800" dirty="0" err="1">
                <a:hlinkClick r:id="rId2" tooltip="Італійська мова"/>
              </a:rPr>
              <a:t>італійська</a:t>
            </a:r>
            <a:r>
              <a:rPr lang="ru-RU" sz="1800" dirty="0">
                <a:hlinkClick r:id="rId2" tooltip="Італійська мова"/>
              </a:rPr>
              <a:t> </a:t>
            </a:r>
            <a:r>
              <a:rPr lang="ru-RU" sz="1800" dirty="0" err="1">
                <a:hlinkClick r:id="rId2" tooltip="Італійська мова"/>
              </a:rPr>
              <a:t>мова</a:t>
            </a:r>
            <a:r>
              <a:rPr lang="ru-RU" sz="1800" dirty="0"/>
              <a:t> </a:t>
            </a:r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з </a:t>
            </a:r>
            <a:r>
              <a:rPr lang="ru-RU" sz="1800" dirty="0" err="1"/>
              <a:t>часів</a:t>
            </a:r>
            <a:r>
              <a:rPr lang="ru-RU" sz="1800" dirty="0"/>
              <a:t> </a:t>
            </a:r>
            <a:r>
              <a:rPr lang="ru-RU" sz="1800" dirty="0" err="1"/>
              <a:t>об'єднання</a:t>
            </a:r>
            <a:r>
              <a:rPr lang="ru-RU" sz="1800" dirty="0"/>
              <a:t> </a:t>
            </a:r>
            <a:r>
              <a:rPr lang="ru-RU" sz="1800" dirty="0" err="1"/>
              <a:t>Італії</a:t>
            </a:r>
            <a:r>
              <a:rPr lang="ru-RU" sz="1800" dirty="0"/>
              <a:t> в 1860 р. </a:t>
            </a:r>
            <a:r>
              <a:rPr lang="ru-RU" sz="1800" dirty="0" err="1"/>
              <a:t>Італійці</a:t>
            </a:r>
            <a:r>
              <a:rPr lang="ru-RU" sz="1800" dirty="0"/>
              <a:t> </a:t>
            </a:r>
            <a:r>
              <a:rPr lang="ru-RU" sz="1800" dirty="0" err="1"/>
              <a:t>повільно</a:t>
            </a:r>
            <a:r>
              <a:rPr lang="ru-RU" sz="1800" dirty="0"/>
              <a:t> </a:t>
            </a:r>
            <a:r>
              <a:rPr lang="ru-RU" sz="1800" dirty="0" err="1"/>
              <a:t>приймали</a:t>
            </a:r>
            <a:r>
              <a:rPr lang="ru-RU" sz="1800" dirty="0"/>
              <a:t> </a:t>
            </a:r>
            <a:r>
              <a:rPr lang="ru-RU" sz="1800" dirty="0" err="1"/>
              <a:t>літературну</a:t>
            </a:r>
            <a:r>
              <a:rPr lang="ru-RU" sz="1800" dirty="0"/>
              <a:t> </a:t>
            </a:r>
            <a:r>
              <a:rPr lang="ru-RU" sz="1800" dirty="0" err="1"/>
              <a:t>мову</a:t>
            </a:r>
            <a:r>
              <a:rPr lang="ru-RU" sz="1800" dirty="0"/>
              <a:t>, </a:t>
            </a:r>
            <a:r>
              <a:rPr lang="ru-RU" sz="1800" dirty="0" err="1"/>
              <a:t>говорячи</a:t>
            </a:r>
            <a:r>
              <a:rPr lang="ru-RU" sz="1800" dirty="0"/>
              <a:t> </a:t>
            </a:r>
            <a:r>
              <a:rPr lang="ru-RU" sz="1800" dirty="0" err="1"/>
              <a:t>переважно</a:t>
            </a:r>
            <a:r>
              <a:rPr lang="ru-RU" sz="1800" dirty="0"/>
              <a:t> </a:t>
            </a:r>
            <a:r>
              <a:rPr lang="ru-RU" sz="1800" dirty="0" err="1"/>
              <a:t>регіональними</a:t>
            </a:r>
            <a:r>
              <a:rPr lang="ru-RU" sz="1800" dirty="0"/>
              <a:t> </a:t>
            </a:r>
            <a:r>
              <a:rPr lang="ru-RU" sz="1800" dirty="0" err="1"/>
              <a:t>діалектами</a:t>
            </a:r>
            <a:r>
              <a:rPr lang="ru-RU" sz="1800" dirty="0"/>
              <a:t>. </a:t>
            </a:r>
            <a:r>
              <a:rPr lang="ru-RU" sz="1800" dirty="0" err="1"/>
              <a:t>Остаточна</a:t>
            </a:r>
            <a:r>
              <a:rPr lang="ru-RU" sz="1800" dirty="0"/>
              <a:t> </a:t>
            </a:r>
            <a:r>
              <a:rPr lang="ru-RU" sz="1800" dirty="0" err="1"/>
              <a:t>прийняття</a:t>
            </a:r>
            <a:r>
              <a:rPr lang="ru-RU" sz="1800" dirty="0"/>
              <a:t> </a:t>
            </a:r>
            <a:r>
              <a:rPr lang="ru-RU" sz="1800" dirty="0" err="1"/>
              <a:t>італійської</a:t>
            </a:r>
            <a:r>
              <a:rPr lang="ru-RU" sz="1800" dirty="0"/>
              <a:t> </a:t>
            </a:r>
            <a:r>
              <a:rPr lang="ru-RU" sz="1800" dirty="0" err="1"/>
              <a:t>мови</a:t>
            </a:r>
            <a:r>
              <a:rPr lang="ru-RU" sz="1800" dirty="0"/>
              <a:t> </a:t>
            </a:r>
            <a:r>
              <a:rPr lang="ru-RU" sz="1800" dirty="0" err="1"/>
              <a:t>завдячує</a:t>
            </a:r>
            <a:r>
              <a:rPr lang="ru-RU" sz="1800" dirty="0"/>
              <a:t> в основному приходу </a:t>
            </a:r>
            <a:r>
              <a:rPr lang="ru-RU" sz="1800" dirty="0" err="1"/>
              <a:t>телебачення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з'явилося</a:t>
            </a:r>
            <a:r>
              <a:rPr lang="ru-RU" sz="1800" dirty="0"/>
              <a:t> </a:t>
            </a:r>
            <a:r>
              <a:rPr lang="ru-RU" sz="1800" dirty="0" err="1"/>
              <a:t>майже</a:t>
            </a:r>
            <a:r>
              <a:rPr lang="ru-RU" sz="1800" dirty="0"/>
              <a:t> в кожному </a:t>
            </a:r>
            <a:r>
              <a:rPr lang="ru-RU" sz="1800" dirty="0" err="1"/>
              <a:t>домі</a:t>
            </a:r>
            <a:r>
              <a:rPr lang="ru-RU" sz="1800" dirty="0"/>
              <a:t>. </a:t>
            </a:r>
            <a:r>
              <a:rPr lang="ru-RU" sz="1800" dirty="0" err="1"/>
              <a:t>Еміграція</a:t>
            </a:r>
            <a:r>
              <a:rPr lang="ru-RU" sz="1800" dirty="0"/>
              <a:t> </a:t>
            </a:r>
            <a:r>
              <a:rPr lang="en-US" sz="1800" dirty="0"/>
              <a:t>XIX—XX </a:t>
            </a:r>
            <a:r>
              <a:rPr lang="ru-RU" sz="1800" dirty="0" err="1"/>
              <a:t>століть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зіграла</a:t>
            </a:r>
            <a:r>
              <a:rPr lang="ru-RU" sz="1800" dirty="0"/>
              <a:t> </a:t>
            </a:r>
            <a:r>
              <a:rPr lang="ru-RU" sz="1800" dirty="0" err="1"/>
              <a:t>вагому</a:t>
            </a:r>
            <a:r>
              <a:rPr lang="ru-RU" sz="1800" dirty="0"/>
              <a:t> роль </a:t>
            </a:r>
            <a:r>
              <a:rPr lang="ru-RU" sz="1800" dirty="0" err="1"/>
              <a:t>поширенню</a:t>
            </a:r>
            <a:r>
              <a:rPr lang="ru-RU" sz="1800" dirty="0"/>
              <a:t> </a:t>
            </a:r>
            <a:r>
              <a:rPr lang="ru-RU" sz="1800" dirty="0" err="1"/>
              <a:t>літературної</a:t>
            </a:r>
            <a:r>
              <a:rPr lang="ru-RU" sz="1800" dirty="0"/>
              <a:t> </a:t>
            </a:r>
            <a:r>
              <a:rPr lang="ru-RU" sz="1800" dirty="0" err="1"/>
              <a:t>мови</a:t>
            </a:r>
            <a:r>
              <a:rPr lang="ru-RU" sz="1800" dirty="0"/>
              <a:t>: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ru-RU" sz="1800" dirty="0" err="1"/>
              <a:t>діалектів</a:t>
            </a:r>
            <a:r>
              <a:rPr lang="ru-RU" sz="1800" dirty="0"/>
              <a:t> не </a:t>
            </a:r>
            <a:r>
              <a:rPr lang="ru-RU" sz="1800" dirty="0" err="1"/>
              <a:t>мали</a:t>
            </a:r>
            <a:r>
              <a:rPr lang="ru-RU" sz="1800" dirty="0"/>
              <a:t> </a:t>
            </a:r>
            <a:r>
              <a:rPr lang="ru-RU" sz="1800" dirty="0" err="1"/>
              <a:t>письмової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, </a:t>
            </a:r>
            <a:r>
              <a:rPr lang="ru-RU" sz="1800" dirty="0" err="1"/>
              <a:t>зобов'язуючи</a:t>
            </a:r>
            <a:r>
              <a:rPr lang="ru-RU" sz="1800" dirty="0"/>
              <a:t> </a:t>
            </a:r>
            <a:r>
              <a:rPr lang="ru-RU" sz="1800" dirty="0" err="1"/>
              <a:t>італійців</a:t>
            </a:r>
            <a:r>
              <a:rPr lang="ru-RU" sz="1800" dirty="0"/>
              <a:t> </a:t>
            </a:r>
            <a:r>
              <a:rPr lang="ru-RU" sz="1800" dirty="0" err="1"/>
              <a:t>вчити</a:t>
            </a:r>
            <a:r>
              <a:rPr lang="ru-RU" sz="1800" dirty="0"/>
              <a:t> </a:t>
            </a:r>
            <a:r>
              <a:rPr lang="ru-RU" sz="1800" dirty="0" err="1">
                <a:hlinkClick r:id="rId2" tooltip="Італійська мова"/>
              </a:rPr>
              <a:t>італійську</a:t>
            </a:r>
            <a:r>
              <a:rPr lang="ru-RU" sz="1800" dirty="0">
                <a:hlinkClick r:id="rId2" tooltip="Італійська мова"/>
              </a:rPr>
              <a:t> </a:t>
            </a:r>
            <a:r>
              <a:rPr lang="ru-RU" sz="1800" dirty="0" err="1">
                <a:hlinkClick r:id="rId2" tooltip="Італійська мова"/>
              </a:rPr>
              <a:t>мову</a:t>
            </a:r>
            <a:r>
              <a:rPr lang="ru-RU" sz="1800" dirty="0"/>
              <a:t>, </a:t>
            </a:r>
            <a:r>
              <a:rPr lang="ru-RU" sz="1800" dirty="0" err="1"/>
              <a:t>аби</a:t>
            </a:r>
            <a:r>
              <a:rPr lang="ru-RU" sz="1800" dirty="0"/>
              <a:t>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писати</a:t>
            </a:r>
            <a:r>
              <a:rPr lang="ru-RU" sz="1800" dirty="0"/>
              <a:t> </a:t>
            </a:r>
            <a:r>
              <a:rPr lang="ru-RU" sz="1800" dirty="0" err="1"/>
              <a:t>своїм</a:t>
            </a:r>
            <a:r>
              <a:rPr lang="ru-RU" sz="1800" dirty="0"/>
              <a:t> родичам.</a:t>
            </a:r>
          </a:p>
          <a:p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значні</a:t>
            </a:r>
            <a:r>
              <a:rPr lang="ru-RU" sz="1800" dirty="0"/>
              <a:t> </a:t>
            </a:r>
            <a:r>
              <a:rPr lang="ru-RU" sz="1800" dirty="0" err="1"/>
              <a:t>мовні</a:t>
            </a:r>
            <a:r>
              <a:rPr lang="ru-RU" sz="1800" dirty="0"/>
              <a:t> </a:t>
            </a:r>
            <a:r>
              <a:rPr lang="ru-RU" sz="1800" dirty="0" err="1"/>
              <a:t>меншини</a:t>
            </a:r>
            <a:r>
              <a:rPr lang="ru-RU" sz="1800" dirty="0"/>
              <a:t> </a:t>
            </a:r>
            <a:r>
              <a:rPr lang="ru-RU" sz="1800" dirty="0" err="1"/>
              <a:t>розмовляють</a:t>
            </a:r>
            <a:r>
              <a:rPr lang="ru-RU" sz="1800" dirty="0"/>
              <a:t> </a:t>
            </a:r>
            <a:r>
              <a:rPr lang="ru-RU" sz="1800" dirty="0" err="1"/>
              <a:t>фріуланською</a:t>
            </a:r>
            <a:r>
              <a:rPr lang="ru-RU" sz="1800" dirty="0"/>
              <a:t>, </a:t>
            </a:r>
            <a:r>
              <a:rPr lang="ru-RU" sz="1800" dirty="0" err="1"/>
              <a:t>ладинською</a:t>
            </a:r>
            <a:r>
              <a:rPr lang="ru-RU" sz="1800" dirty="0"/>
              <a:t>, </a:t>
            </a:r>
            <a:r>
              <a:rPr lang="ru-RU" sz="1800" dirty="0" err="1"/>
              <a:t>сардською</a:t>
            </a:r>
            <a:r>
              <a:rPr lang="ru-RU" sz="1800" dirty="0"/>
              <a:t> та </a:t>
            </a:r>
            <a:r>
              <a:rPr lang="ru-RU" sz="1800" dirty="0" err="1"/>
              <a:t>німецькою</a:t>
            </a:r>
            <a:r>
              <a:rPr lang="ru-RU" sz="1800" dirty="0"/>
              <a:t> </a:t>
            </a:r>
            <a:r>
              <a:rPr lang="ru-RU" sz="1800" dirty="0" err="1"/>
              <a:t>мовами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 того, є </a:t>
            </a:r>
            <a:r>
              <a:rPr lang="ru-RU" sz="1800" dirty="0" err="1"/>
              <a:t>компактні</a:t>
            </a:r>
            <a:r>
              <a:rPr lang="ru-RU" sz="1800" dirty="0"/>
              <a:t> </a:t>
            </a:r>
            <a:r>
              <a:rPr lang="ru-RU" sz="1800" dirty="0" err="1"/>
              <a:t>осередки</a:t>
            </a:r>
            <a:r>
              <a:rPr lang="ru-RU" sz="1800" dirty="0"/>
              <a:t> </a:t>
            </a:r>
            <a:r>
              <a:rPr lang="ru-RU" sz="1800" dirty="0" err="1"/>
              <a:t>поширення</a:t>
            </a:r>
            <a:r>
              <a:rPr lang="ru-RU" sz="1800" dirty="0"/>
              <a:t> таких </a:t>
            </a:r>
            <a:r>
              <a:rPr lang="ru-RU" sz="1800" dirty="0" err="1"/>
              <a:t>мов</a:t>
            </a:r>
            <a:r>
              <a:rPr lang="ru-RU" sz="1800" dirty="0"/>
              <a:t>, як франко-</a:t>
            </a:r>
            <a:r>
              <a:rPr lang="ru-RU" sz="1800" dirty="0" err="1"/>
              <a:t>провансальська</a:t>
            </a:r>
            <a:r>
              <a:rPr lang="ru-RU" sz="1800" dirty="0"/>
              <a:t>, </a:t>
            </a:r>
            <a:r>
              <a:rPr lang="ru-RU" sz="1800" dirty="0" err="1"/>
              <a:t>грецька</a:t>
            </a:r>
            <a:r>
              <a:rPr lang="ru-RU" sz="1800" dirty="0"/>
              <a:t>, </a:t>
            </a:r>
            <a:r>
              <a:rPr lang="ru-RU" sz="1800" dirty="0" err="1"/>
              <a:t>албанська</a:t>
            </a:r>
            <a:r>
              <a:rPr lang="ru-RU" sz="1800" dirty="0"/>
              <a:t> й </a:t>
            </a:r>
            <a:r>
              <a:rPr lang="ru-RU" sz="1800" dirty="0" err="1"/>
              <a:t>каталанська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638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3442446" cy="658368"/>
          </a:xfrm>
        </p:spPr>
        <p:txBody>
          <a:bodyPr/>
          <a:lstStyle/>
          <a:p>
            <a:r>
              <a:rPr lang="ru-RU" b="1" dirty="0" err="1" smtClean="0"/>
              <a:t>Демографія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err="1" smtClean="0"/>
              <a:t>Чисельність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населення</a:t>
            </a:r>
            <a:endParaRPr lang="ru-RU" sz="2000" dirty="0"/>
          </a:p>
          <a:p>
            <a:endParaRPr lang="ru-RU" sz="2000" b="1" dirty="0"/>
          </a:p>
          <a:p>
            <a:r>
              <a:rPr lang="ru-RU" sz="2000" dirty="0"/>
              <a:t>1990 — 57657 тис.</a:t>
            </a:r>
          </a:p>
          <a:p>
            <a:r>
              <a:rPr lang="ru-RU" sz="2000" dirty="0"/>
              <a:t>1998 — 57600 тис.</a:t>
            </a:r>
          </a:p>
          <a:p>
            <a:r>
              <a:rPr lang="ru-RU" sz="2000" dirty="0"/>
              <a:t>2001 — 56590 тис.</a:t>
            </a:r>
          </a:p>
          <a:p>
            <a:r>
              <a:rPr lang="ru-RU" sz="2000" dirty="0"/>
              <a:t>2009 — 60088 тис.</a:t>
            </a:r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204864"/>
            <a:ext cx="3447288" cy="658368"/>
          </a:xfrm>
        </p:spPr>
        <p:txBody>
          <a:bodyPr/>
          <a:lstStyle/>
          <a:p>
            <a:r>
              <a:rPr lang="ru-RU" b="1" dirty="0" err="1" smtClean="0"/>
              <a:t>Урбанізація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err="1" smtClean="0"/>
              <a:t>Міське</a:t>
            </a:r>
            <a:r>
              <a:rPr lang="ru-RU" sz="2000" dirty="0" smtClean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становить 67 %. У </a:t>
            </a:r>
            <a:r>
              <a:rPr lang="ru-RU" sz="2000" dirty="0" err="1"/>
              <a:t>сільській</a:t>
            </a:r>
            <a:r>
              <a:rPr lang="ru-RU" sz="2000" dirty="0"/>
              <a:t> </a:t>
            </a:r>
            <a:r>
              <a:rPr lang="ru-RU" sz="2000" dirty="0" err="1"/>
              <a:t>місцевості</a:t>
            </a:r>
            <a:r>
              <a:rPr lang="ru-RU" sz="2000" dirty="0"/>
              <a:t> </a:t>
            </a:r>
            <a:r>
              <a:rPr lang="ru-RU" sz="2000" dirty="0" err="1"/>
              <a:t>переважають</a:t>
            </a:r>
            <a:r>
              <a:rPr lang="ru-RU" sz="2000" dirty="0"/>
              <a:t> села, на </a:t>
            </a:r>
            <a:r>
              <a:rPr lang="ru-RU" sz="2000" dirty="0" err="1"/>
              <a:t>Півночі</a:t>
            </a:r>
            <a:r>
              <a:rPr lang="ru-RU" sz="2000" dirty="0"/>
              <a:t> — </a:t>
            </a:r>
            <a:r>
              <a:rPr lang="ru-RU" sz="2000" dirty="0" err="1"/>
              <a:t>хутори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78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131" y="5329218"/>
            <a:ext cx="7767021" cy="644729"/>
          </a:xfrm>
        </p:spPr>
        <p:txBody>
          <a:bodyPr/>
          <a:lstStyle/>
          <a:p>
            <a:r>
              <a:rPr lang="ru-RU" sz="4000" b="1" dirty="0" err="1" smtClean="0"/>
              <a:t>Архітектура</a:t>
            </a:r>
            <a:endParaRPr lang="ru-RU" sz="4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2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3013_oboi_venecija_1920x10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1996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00075"/>
            <a:ext cx="4114800" cy="25717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pNTA1LW1C-2560x160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86175"/>
            <a:ext cx="4114800" cy="25717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ffnlQFERBH-1920x108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0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67021" cy="644729"/>
          </a:xfrm>
        </p:spPr>
        <p:txBody>
          <a:bodyPr/>
          <a:lstStyle/>
          <a:p>
            <a:r>
              <a:rPr lang="uk-UA" sz="4000" b="1" dirty="0"/>
              <a:t>Італійська </a:t>
            </a:r>
            <a:r>
              <a:rPr lang="uk-UA" sz="4000" b="1" dirty="0" smtClean="0"/>
              <a:t>кухня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r="1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38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3442446" cy="6583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dirty="0" err="1"/>
              <a:t>Найзнаменитіший</a:t>
            </a:r>
            <a:r>
              <a:rPr lang="ru-RU" dirty="0"/>
              <a:t> </a:t>
            </a:r>
            <a:r>
              <a:rPr lang="ru-RU" dirty="0" err="1"/>
              <a:t>італійський</a:t>
            </a:r>
            <a:r>
              <a:rPr lang="ru-RU" dirty="0"/>
              <a:t> суп — </a:t>
            </a:r>
            <a:r>
              <a:rPr lang="ru-RU" dirty="0" err="1">
                <a:hlinkClick r:id="rId2" tooltip="Мінестроне (ще не написана)"/>
              </a:rPr>
              <a:t>мінестроне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803650" cy="252942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204864"/>
            <a:ext cx="3447288" cy="658368"/>
          </a:xfrm>
        </p:spPr>
        <p:txBody>
          <a:bodyPr/>
          <a:lstStyle/>
          <a:p>
            <a:r>
              <a:rPr lang="ru-RU" dirty="0" err="1">
                <a:hlinkClick r:id="rId4" tooltip="Піца"/>
              </a:rPr>
              <a:t>Піца</a:t>
            </a:r>
            <a:r>
              <a:rPr lang="ru-RU" dirty="0"/>
              <a:t> </a:t>
            </a:r>
            <a:r>
              <a:rPr lang="ru-RU" dirty="0" err="1"/>
              <a:t>пепероні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800475" cy="25438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13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Італійці</a:t>
            </a:r>
            <a:r>
              <a:rPr lang="ru-RU" dirty="0" smtClean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полюбляють</a:t>
            </a:r>
            <a:r>
              <a:rPr lang="ru-RU" dirty="0"/>
              <a:t> </a:t>
            </a:r>
            <a:r>
              <a:rPr lang="ru-RU" dirty="0" err="1">
                <a:hlinkClick r:id="rId2" tooltip="Морозиво"/>
              </a:rPr>
              <a:t>морозиво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десерти</a:t>
            </a:r>
            <a:r>
              <a:rPr lang="ru-RU" dirty="0"/>
              <a:t>:</a:t>
            </a:r>
          </a:p>
          <a:p>
            <a:r>
              <a:rPr lang="ru-RU" dirty="0" err="1">
                <a:hlinkClick r:id="rId3" tooltip="Панетоне"/>
              </a:rPr>
              <a:t>Панетоне</a:t>
            </a:r>
            <a:r>
              <a:rPr lang="ru-RU" dirty="0"/>
              <a:t> — </a:t>
            </a:r>
            <a:r>
              <a:rPr lang="ru-RU" dirty="0" err="1"/>
              <a:t>крутий</a:t>
            </a:r>
            <a:r>
              <a:rPr lang="ru-RU" dirty="0"/>
              <a:t> кекс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дріжджового</a:t>
            </a:r>
            <a:r>
              <a:rPr lang="ru-RU" dirty="0"/>
              <a:t> </a:t>
            </a:r>
            <a:r>
              <a:rPr lang="ru-RU" dirty="0" err="1"/>
              <a:t>тіста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печеться</a:t>
            </a:r>
            <a:r>
              <a:rPr lang="ru-RU" dirty="0"/>
              <a:t> в </a:t>
            </a:r>
            <a:r>
              <a:rPr lang="ru-RU" dirty="0" err="1"/>
              <a:t>циліндричній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</a:t>
            </a:r>
          </a:p>
          <a:p>
            <a:r>
              <a:rPr lang="ru-RU" dirty="0" err="1">
                <a:hlinkClick r:id="rId4" tooltip="Тірамісу"/>
              </a:rPr>
              <a:t>Тірамісу</a:t>
            </a:r>
            <a:r>
              <a:rPr lang="ru-RU" dirty="0"/>
              <a:t> — десерт з кремом «</a:t>
            </a:r>
            <a:r>
              <a:rPr lang="ru-RU" dirty="0" err="1"/>
              <a:t>маскарпоне</a:t>
            </a:r>
            <a:r>
              <a:rPr lang="ru-RU" dirty="0"/>
              <a:t>» та какао.</a:t>
            </a:r>
          </a:p>
          <a:p>
            <a:r>
              <a:rPr lang="ru-RU" dirty="0" err="1" smtClean="0">
                <a:hlinkClick r:id="rId5" tooltip="Касата"/>
              </a:rPr>
              <a:t>Касата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Десерт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577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Герб Італії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81" y="2247900"/>
            <a:ext cx="3399237" cy="3878263"/>
          </a:xfrm>
        </p:spPr>
      </p:pic>
    </p:spTree>
    <p:extLst>
      <p:ext uri="{BB962C8B-B14F-4D97-AF65-F5344CB8AC3E}">
        <p14:creationId xmlns:p14="http://schemas.microsoft.com/office/powerpoint/2010/main" val="36355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2069" y="2780928"/>
            <a:ext cx="3876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КІНЕЦЬ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3789" y="6453336"/>
            <a:ext cx="161294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© </a:t>
            </a:r>
            <a:r>
              <a:rPr lang="en-US" sz="10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lysak</a:t>
            </a:r>
            <a:r>
              <a:rPr lang="en-US" sz="1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0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ruslan</a:t>
            </a:r>
            <a:r>
              <a:rPr lang="en-US" sz="1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2013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3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Іта́лія</a:t>
            </a:r>
            <a:r>
              <a:rPr lang="vi-VN" dirty="0"/>
              <a:t> (</a:t>
            </a:r>
            <a:r>
              <a:rPr lang="vi-VN" dirty="0">
                <a:hlinkClick r:id="rId2" tooltip="Італійська мова"/>
              </a:rPr>
              <a:t>італ.</a:t>
            </a:r>
            <a:r>
              <a:rPr lang="vi-VN" dirty="0"/>
              <a:t> </a:t>
            </a:r>
            <a:r>
              <a:rPr lang="en-US" i="1" dirty="0"/>
              <a:t>Italia</a:t>
            </a:r>
            <a:r>
              <a:rPr lang="en-US" dirty="0"/>
              <a:t>), </a:t>
            </a:r>
            <a:r>
              <a:rPr lang="vi-VN" b="1" dirty="0"/>
              <a:t>Італі́йська Респу́бліка</a:t>
            </a:r>
            <a:r>
              <a:rPr lang="vi-VN" dirty="0"/>
              <a:t> (</a:t>
            </a:r>
            <a:r>
              <a:rPr lang="vi-VN" dirty="0">
                <a:hlinkClick r:id="rId2" tooltip="Італійська мова"/>
              </a:rPr>
              <a:t>італ.</a:t>
            </a:r>
            <a:r>
              <a:rPr lang="vi-VN" dirty="0"/>
              <a:t> </a:t>
            </a:r>
            <a:r>
              <a:rPr lang="en-US" i="1" dirty="0" err="1"/>
              <a:t>Repubblica</a:t>
            </a:r>
            <a:r>
              <a:rPr lang="en-US" i="1" dirty="0"/>
              <a:t> </a:t>
            </a:r>
            <a:r>
              <a:rPr lang="en-US" i="1" dirty="0" err="1"/>
              <a:t>Italiana</a:t>
            </a:r>
            <a:r>
              <a:rPr lang="en-US" dirty="0"/>
              <a:t>) — </a:t>
            </a:r>
            <a:r>
              <a:rPr lang="vi-VN" dirty="0"/>
              <a:t>держава на півдні </a:t>
            </a:r>
            <a:r>
              <a:rPr lang="vi-VN" dirty="0">
                <a:hlinkClick r:id="rId3" tooltip="Європа"/>
              </a:rPr>
              <a:t>Європи</a:t>
            </a:r>
            <a:r>
              <a:rPr lang="vi-VN" dirty="0"/>
              <a:t>, в </a:t>
            </a:r>
            <a:r>
              <a:rPr lang="vi-VN" dirty="0">
                <a:hlinkClick r:id="rId4" tooltip="Середземномор'я"/>
              </a:rPr>
              <a:t>Середземномор'ї</a:t>
            </a:r>
            <a:r>
              <a:rPr lang="vi-VN" dirty="0"/>
              <a:t>. Займає</a:t>
            </a:r>
            <a:r>
              <a:rPr lang="vi-VN" dirty="0">
                <a:hlinkClick r:id="rId5" tooltip="Апеннінський півострів"/>
              </a:rPr>
              <a:t>Апеннінський півострів</a:t>
            </a:r>
            <a:r>
              <a:rPr lang="vi-VN" dirty="0"/>
              <a:t>, </a:t>
            </a:r>
            <a:r>
              <a:rPr lang="vi-VN" dirty="0">
                <a:hlinkClick r:id="rId6" tooltip="Паданська рівнина"/>
              </a:rPr>
              <a:t>Паданську рівнину</a:t>
            </a:r>
            <a:r>
              <a:rPr lang="vi-VN" dirty="0"/>
              <a:t>, південні схили </a:t>
            </a:r>
            <a:r>
              <a:rPr lang="vi-VN" dirty="0">
                <a:hlinkClick r:id="rId7" tooltip="Альпи"/>
              </a:rPr>
              <a:t>Альп</a:t>
            </a:r>
            <a:r>
              <a:rPr lang="vi-VN" dirty="0"/>
              <a:t>, острови </a:t>
            </a:r>
            <a:r>
              <a:rPr lang="vi-VN" dirty="0">
                <a:hlinkClick r:id="rId8" tooltip="Сицилія"/>
              </a:rPr>
              <a:t>Сицилія</a:t>
            </a:r>
            <a:r>
              <a:rPr lang="vi-VN" dirty="0"/>
              <a:t>, </a:t>
            </a:r>
            <a:r>
              <a:rPr lang="vi-VN" dirty="0">
                <a:hlinkClick r:id="rId9" tooltip="Сардинія"/>
              </a:rPr>
              <a:t>Сардинія</a:t>
            </a:r>
            <a:r>
              <a:rPr lang="vi-VN" dirty="0"/>
              <a:t> тощо. На суходолі Італія межує з</a:t>
            </a:r>
            <a:r>
              <a:rPr lang="vi-VN" dirty="0">
                <a:hlinkClick r:id="rId10" tooltip="Франція"/>
              </a:rPr>
              <a:t>Францією</a:t>
            </a:r>
            <a:r>
              <a:rPr lang="vi-VN" dirty="0"/>
              <a:t> на північному заході, зі </a:t>
            </a:r>
            <a:r>
              <a:rPr lang="vi-VN" dirty="0">
                <a:hlinkClick r:id="rId11" tooltip="Швейцарія"/>
              </a:rPr>
              <a:t>Швейцарією</a:t>
            </a:r>
            <a:r>
              <a:rPr lang="vi-VN" dirty="0"/>
              <a:t> й </a:t>
            </a:r>
            <a:r>
              <a:rPr lang="vi-VN" dirty="0">
                <a:hlinkClick r:id="rId12" tooltip="Австрія"/>
              </a:rPr>
              <a:t>Австрією</a:t>
            </a:r>
            <a:r>
              <a:rPr lang="vi-VN" dirty="0"/>
              <a:t> на півночі та </a:t>
            </a:r>
            <a:r>
              <a:rPr lang="vi-VN" dirty="0">
                <a:hlinkClick r:id="rId13" tooltip="Словенія"/>
              </a:rPr>
              <a:t>Словенією</a:t>
            </a:r>
            <a:r>
              <a:rPr lang="vi-VN" dirty="0"/>
              <a:t> на північному сході.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: </a:t>
            </a:r>
            <a:r>
              <a:rPr lang="ru-RU" dirty="0">
                <a:hlinkClick r:id="rId14" tooltip="Сан-Марино"/>
              </a:rPr>
              <a:t>Сан-Марино</a:t>
            </a:r>
            <a:r>
              <a:rPr lang="ru-RU" dirty="0"/>
              <a:t>, </a:t>
            </a:r>
            <a:r>
              <a:rPr lang="ru-RU" dirty="0">
                <a:hlinkClick r:id="rId15" tooltip="Ватикан"/>
              </a:rPr>
              <a:t>Ватикан</a:t>
            </a:r>
            <a:r>
              <a:rPr lang="ru-RU" dirty="0"/>
              <a:t>, </a:t>
            </a:r>
            <a:r>
              <a:rPr lang="ru-RU" dirty="0" err="1">
                <a:hlinkClick r:id="rId16" tooltip="Суверенний Мальтійський орден"/>
              </a:rPr>
              <a:t>Суверенний</a:t>
            </a:r>
            <a:r>
              <a:rPr lang="ru-RU" dirty="0">
                <a:hlinkClick r:id="rId16" tooltip="Суверенний Мальтійський орден"/>
              </a:rPr>
              <a:t> </a:t>
            </a:r>
            <a:r>
              <a:rPr lang="ru-RU" dirty="0" err="1">
                <a:hlinkClick r:id="rId16" tooltip="Суверенний Мальтійський орден"/>
              </a:rPr>
              <a:t>Мальтійський</a:t>
            </a:r>
            <a:r>
              <a:rPr lang="ru-RU" dirty="0">
                <a:hlinkClick r:id="rId16" tooltip="Суверенний Мальтійський орден"/>
              </a:rPr>
              <a:t> орден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Італія</a:t>
            </a:r>
            <a:r>
              <a:rPr lang="ru-RU" dirty="0"/>
              <a:t> — член </a:t>
            </a:r>
            <a:r>
              <a:rPr lang="ru-RU" dirty="0">
                <a:hlinkClick r:id="rId17" tooltip="ООН"/>
              </a:rPr>
              <a:t>ООН</a:t>
            </a:r>
            <a:r>
              <a:rPr lang="ru-RU" dirty="0"/>
              <a:t>, </a:t>
            </a:r>
            <a:r>
              <a:rPr lang="ru-RU" dirty="0">
                <a:hlinkClick r:id="rId18" tooltip="НАТО"/>
              </a:rPr>
              <a:t>НАТО</a:t>
            </a:r>
            <a:r>
              <a:rPr lang="ru-RU" dirty="0"/>
              <a:t>, </a:t>
            </a:r>
            <a:r>
              <a:rPr lang="ru-RU" dirty="0">
                <a:hlinkClick r:id="rId19" tooltip="ЄС"/>
              </a:rPr>
              <a:t>ЄС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Столиця</a:t>
            </a:r>
            <a:r>
              <a:rPr lang="ru-RU" dirty="0"/>
              <a:t> — </a:t>
            </a:r>
            <a:r>
              <a:rPr lang="ru-RU" dirty="0">
                <a:hlinkClick r:id="rId20" tooltip="Рим"/>
              </a:rPr>
              <a:t>Рим</a:t>
            </a:r>
            <a:r>
              <a:rPr lang="ru-RU" dirty="0"/>
              <a:t> — 2,6 млн людей, (1997 р.) з </a:t>
            </a:r>
            <a:r>
              <a:rPr lang="ru-RU" dirty="0" err="1"/>
              <a:t>передмістями</a:t>
            </a:r>
            <a:r>
              <a:rPr lang="ru-RU" dirty="0"/>
              <a:t> — 3,8 млн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 — </a:t>
            </a:r>
            <a:r>
              <a:rPr lang="ru-RU" dirty="0" err="1">
                <a:hlinkClick r:id="rId21" tooltip="Мілан"/>
              </a:rPr>
              <a:t>Мілан</a:t>
            </a:r>
            <a:r>
              <a:rPr lang="ru-RU" dirty="0"/>
              <a:t> — 1,305 млн </a:t>
            </a:r>
            <a:r>
              <a:rPr lang="ru-RU" dirty="0" err="1"/>
              <a:t>осіб</a:t>
            </a:r>
            <a:r>
              <a:rPr lang="ru-RU" dirty="0"/>
              <a:t>, </a:t>
            </a:r>
            <a:r>
              <a:rPr lang="ru-RU" dirty="0">
                <a:hlinkClick r:id="rId22" tooltip="Неаполь"/>
              </a:rPr>
              <a:t>Неаполь</a:t>
            </a:r>
            <a:r>
              <a:rPr lang="ru-RU" dirty="0"/>
              <a:t> — 1,047 млн </a:t>
            </a:r>
            <a:r>
              <a:rPr lang="ru-RU" dirty="0" err="1"/>
              <a:t>осіб</a:t>
            </a:r>
            <a:r>
              <a:rPr lang="ru-RU" dirty="0"/>
              <a:t>, </a:t>
            </a:r>
            <a:r>
              <a:rPr lang="ru-RU" dirty="0">
                <a:hlinkClick r:id="rId23" tooltip="Турін"/>
              </a:rPr>
              <a:t>Турин</a:t>
            </a:r>
            <a:r>
              <a:rPr lang="ru-RU" dirty="0"/>
              <a:t> — 921 тис. </a:t>
            </a:r>
            <a:r>
              <a:rPr lang="ru-RU" dirty="0" err="1"/>
              <a:t>осіб</a:t>
            </a:r>
            <a:r>
              <a:rPr lang="ru-RU" dirty="0"/>
              <a:t>, </a:t>
            </a:r>
            <a:r>
              <a:rPr lang="ru-RU" dirty="0">
                <a:hlinkClick r:id="rId24" tooltip="Палермо"/>
              </a:rPr>
              <a:t>Палермо</a:t>
            </a:r>
            <a:r>
              <a:rPr lang="ru-RU" dirty="0"/>
              <a:t> — 686 тис. </a:t>
            </a:r>
            <a:r>
              <a:rPr lang="ru-RU" dirty="0" err="1"/>
              <a:t>осіб</a:t>
            </a:r>
            <a:r>
              <a:rPr lang="ru-RU" dirty="0"/>
              <a:t>, </a:t>
            </a:r>
            <a:r>
              <a:rPr lang="ru-RU" dirty="0" err="1">
                <a:hlinkClick r:id="rId25" tooltip="Ґенуя"/>
              </a:rPr>
              <a:t>Ґенуя</a:t>
            </a:r>
            <a:r>
              <a:rPr lang="ru-RU" dirty="0"/>
              <a:t> — 656 тис.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31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790102"/>
              </p:ext>
            </p:extLst>
          </p:nvPr>
        </p:nvGraphicFramePr>
        <p:xfrm>
          <a:off x="4499992" y="260648"/>
          <a:ext cx="4332412" cy="6336704"/>
        </p:xfrm>
        <a:graphic>
          <a:graphicData uri="http://schemas.openxmlformats.org/drawingml/2006/table">
            <a:tbl>
              <a:tblPr/>
              <a:tblGrid>
                <a:gridCol w="2166206"/>
                <a:gridCol w="2166206"/>
              </a:tblGrid>
              <a:tr h="255943">
                <a:tc gridSpan="2">
                  <a:txBody>
                    <a:bodyPr/>
                    <a:lstStyle/>
                    <a:p>
                      <a:pPr algn="ctr" fontAlgn="t"/>
                      <a:endParaRPr lang="ru-RU" sz="1000" dirty="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15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2" tooltip="Столиця"/>
                        </a:rPr>
                        <a:t>Столиця</a:t>
                      </a:r>
                      <a:r>
                        <a:rPr lang="ru-RU" sz="1000">
                          <a:effectLst/>
                        </a:rPr>
                        <a:t/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(та найбільше місто)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3" tooltip="Рим"/>
                        </a:rPr>
                        <a:t>Рим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4" tooltip="Офіційна мова"/>
                        </a:rPr>
                        <a:t>Офіційні мови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5" tooltip="Італійська мова"/>
                        </a:rPr>
                        <a:t>Італійська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b="1" u="none" strike="noStrike">
                          <a:solidFill>
                            <a:srgbClr val="0B0080"/>
                          </a:solidFill>
                          <a:effectLst/>
                          <a:hlinkClick r:id="rId6" tooltip="Список країн за державним устроєм"/>
                        </a:rPr>
                        <a:t>Державний устрій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7" tooltip="Республіка"/>
                        </a:rPr>
                        <a:t>Республіка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8" tooltip="Президент"/>
                        </a:rPr>
                        <a:t>Президент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9" tooltip="Джорджо Наполітано"/>
                        </a:rPr>
                        <a:t>Джорджо Наполітано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0" tooltip="Прем'єр-міністр"/>
                        </a:rPr>
                        <a:t>Прем'єр-міністр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1" tooltip="Енріко Летта"/>
                        </a:rPr>
                        <a:t>Енріко Летта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2" tooltip="Об'єднання"/>
                        </a:rPr>
                        <a:t>Об'єднання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3" tooltip="17 березня"/>
                        </a:rPr>
                        <a:t>17 березня</a:t>
                      </a:r>
                      <a:r>
                        <a:rPr lang="ru-RU" sz="1000">
                          <a:effectLst/>
                        </a:rPr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4" tooltip="1861"/>
                        </a:rPr>
                        <a:t>1861</a:t>
                      </a:r>
                      <a:r>
                        <a:rPr lang="ru-RU" sz="1000">
                          <a:effectLst/>
                        </a:rPr>
                        <a:t> 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5" tooltip="Список країн за площею"/>
                        </a:rPr>
                        <a:t>Площа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Загалом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301 340 км² 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5" tooltip="Список країн за площею"/>
                        </a:rPr>
                        <a:t>71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Води (%)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2,4%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Список країн за населенням"/>
                        </a:rPr>
                        <a:t>Населення</a:t>
                      </a:r>
                      <a:endParaRPr lang="ru-RU" sz="1000" dirty="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оцінка 2012 р.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solidFill>
                            <a:srgbClr val="00CC00"/>
                          </a:solidFill>
                          <a:effectLst/>
                        </a:rPr>
                        <a:t>▲</a:t>
                      </a:r>
                      <a:r>
                        <a:rPr lang="ru-RU" sz="1000">
                          <a:effectLst/>
                        </a:rPr>
                        <a:t> 60 870 745 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6" tooltip="Список країн за населенням"/>
                        </a:rPr>
                        <a:t>23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перепис 2011 р.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59 464 644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7" tooltip="Густота населення"/>
                        </a:rPr>
                        <a:t>Густота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201,2/км² 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8" tooltip="Список країн за густотою населення"/>
                        </a:rPr>
                        <a:t>61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9" tooltip="Валовий внутрішній продукт"/>
                        </a:rPr>
                        <a:t>ВВП</a:t>
                      </a:r>
                      <a:r>
                        <a:rPr lang="ru-RU" sz="1000">
                          <a:effectLst/>
                        </a:rPr>
                        <a:t> 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20" tooltip="Паритет купівельної спроможності"/>
                        </a:rPr>
                        <a:t>ПКС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2011 р., оцінка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Повний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1,847 трлн.</a:t>
                      </a:r>
                      <a:r>
                        <a:rPr lang="ru-RU" sz="10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1"/>
                        </a:rPr>
                        <a:t>[1]</a:t>
                      </a:r>
                      <a:r>
                        <a:rPr lang="ru-RU" sz="1000">
                          <a:effectLst/>
                        </a:rPr>
                        <a:t> 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22" tooltip="Список країн за ВВП"/>
                        </a:rPr>
                        <a:t>10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На душу населення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$30.464 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23" tooltip="Список країн за ВВП на душу населення"/>
                        </a:rPr>
                        <a:t>30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19" tooltip="Валовий внутрішній продукт"/>
                        </a:rPr>
                        <a:t>ВВП (номінальний)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2011 р., оцінка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Повний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$2.198 трлн. 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24" tooltip="Список країн за ВВП (номінальний)"/>
                        </a:rPr>
                        <a:t>8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 - На душу населення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$36,267 (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25" tooltip="Список країн за ВВП на душу населення (номінальний)"/>
                        </a:rPr>
                        <a:t>24</a:t>
                      </a:r>
                      <a:r>
                        <a:rPr lang="ru-RU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26" tooltip="Валюта"/>
                        </a:rPr>
                        <a:t>Валюта</a:t>
                      </a:r>
                      <a:endParaRPr lang="ru-RU" sz="1000" dirty="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€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27" tooltip="Євро"/>
                        </a:rPr>
                        <a:t>Євро</a:t>
                      </a:r>
                      <a:r>
                        <a:rPr lang="ru-RU" sz="1000">
                          <a:effectLst/>
                        </a:rPr>
                        <a:t> (</a:t>
                      </a:r>
                      <a:r>
                        <a:rPr lang="en-US" sz="1000" u="none" strike="noStrike">
                          <a:solidFill>
                            <a:srgbClr val="0B0080"/>
                          </a:solidFill>
                          <a:effectLst/>
                          <a:hlinkClick r:id="rId28" tooltip="ISO 4217"/>
                        </a:rPr>
                        <a:t>EUR</a:t>
                      </a:r>
                      <a:r>
                        <a:rPr lang="en-US" sz="100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29" tooltip="Часовий пояс"/>
                        </a:rPr>
                        <a:t>Часовий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29" tooltip="Часовий пояс"/>
                        </a:rPr>
                        <a:t> пояс</a:t>
                      </a:r>
                      <a:endParaRPr lang="ru-RU" sz="1000" dirty="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CET (</a:t>
                      </a:r>
                      <a:r>
                        <a:rPr lang="en-US" sz="1000" u="none" strike="noStrike" dirty="0">
                          <a:solidFill>
                            <a:srgbClr val="0B0080"/>
                          </a:solidFill>
                          <a:effectLst/>
                          <a:hlinkClick r:id="rId30" tooltip="UTC+1"/>
                        </a:rPr>
                        <a:t>UTC+1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effectLst/>
                          <a:hlinkClick r:id="rId31" tooltip="Домен верхнього рівня"/>
                        </a:rPr>
                        <a:t>Домен інтернету</a:t>
                      </a:r>
                      <a:endParaRPr lang="ru-RU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u="none" strike="noStrike">
                          <a:solidFill>
                            <a:srgbClr val="0B0080"/>
                          </a:solidFill>
                          <a:effectLst/>
                          <a:hlinkClick r:id="rId32" tooltip=".it"/>
                        </a:rPr>
                        <a:t>.it</a:t>
                      </a:r>
                      <a:endParaRPr lang="en-US" sz="100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43"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effectLst/>
                          <a:hlinkClick r:id="rId33" tooltip="Список телефонних кодів країн"/>
                        </a:rPr>
                        <a:t>Телефонний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effectLst/>
                          <a:hlinkClick r:id="rId33" tooltip="Список телефонних кодів країн"/>
                        </a:rPr>
                        <a:t> код</a:t>
                      </a:r>
                      <a:endParaRPr lang="ru-RU" sz="1000" dirty="0">
                        <a:effectLst/>
                      </a:endParaRP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</a:rPr>
                        <a:t>+39</a:t>
                      </a:r>
                    </a:p>
                  </a:txBody>
                  <a:tcPr marL="48587" marR="48587" marT="24293" marB="2429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Розташування Італії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43296" cy="331236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941168"/>
            <a:ext cx="4015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Розташування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Італії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767021" cy="644729"/>
          </a:xfrm>
        </p:spPr>
        <p:txBody>
          <a:bodyPr/>
          <a:lstStyle/>
          <a:p>
            <a:r>
              <a:rPr lang="ru-RU" sz="4000" b="1" dirty="0" err="1"/>
              <a:t>Державний</a:t>
            </a:r>
            <a:r>
              <a:rPr lang="ru-RU" sz="4000" b="1" dirty="0"/>
              <a:t> </a:t>
            </a:r>
            <a:r>
              <a:rPr lang="ru-RU" sz="4000" b="1" dirty="0" err="1"/>
              <a:t>устрій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93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latin typeface="Calibri" pitchFamily="34" charset="0"/>
                <a:cs typeface="Calibri" pitchFamily="34" charset="0"/>
              </a:rPr>
              <a:t>Згідно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з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республіканською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Конституцією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що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урочисто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прийнята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800" dirty="0">
                <a:latin typeface="Calibri" pitchFamily="34" charset="0"/>
                <a:cs typeface="Calibri" pitchFamily="34" charset="0"/>
                <a:hlinkClick r:id="rId2" tooltip="27 грудня"/>
              </a:rPr>
              <a:t>27 </a:t>
            </a:r>
            <a:r>
              <a:rPr lang="ru-RU" sz="1800" dirty="0" err="1">
                <a:latin typeface="Calibri" pitchFamily="34" charset="0"/>
                <a:cs typeface="Calibri" pitchFamily="34" charset="0"/>
                <a:hlinkClick r:id="rId2" tooltip="27 грудня"/>
              </a:rPr>
              <a:t>грудня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800" dirty="0">
                <a:latin typeface="Calibri" pitchFamily="34" charset="0"/>
                <a:cs typeface="Calibri" pitchFamily="34" charset="0"/>
                <a:hlinkClick r:id="rId3" tooltip="1947"/>
              </a:rPr>
              <a:t>1947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і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набула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чинності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800" dirty="0">
                <a:latin typeface="Calibri" pitchFamily="34" charset="0"/>
                <a:cs typeface="Calibri" pitchFamily="34" charset="0"/>
                <a:hlinkClick r:id="rId4" tooltip="1 січня"/>
              </a:rPr>
              <a:t>1 </a:t>
            </a:r>
            <a:r>
              <a:rPr lang="ru-RU" sz="1800" dirty="0" err="1">
                <a:latin typeface="Calibri" pitchFamily="34" charset="0"/>
                <a:cs typeface="Calibri" pitchFamily="34" charset="0"/>
                <a:hlinkClick r:id="rId4" tooltip="1 січня"/>
              </a:rPr>
              <a:t>січня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800" dirty="0">
                <a:latin typeface="Calibri" pitchFamily="34" charset="0"/>
                <a:cs typeface="Calibri" pitchFamily="34" charset="0"/>
                <a:hlinkClick r:id="rId5" tooltip="1948"/>
              </a:rPr>
              <a:t>1948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Італія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є «демократична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Республіка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що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заснована на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праці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Вища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влада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належить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народу,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який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втілює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її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в формах і межах,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визначених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Конституцією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».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Виборний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двопалатний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Парламент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складається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з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Палати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Депутатів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(630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членів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 і Сенату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Республіки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(315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членів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).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Законодавча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функція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належить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обом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Палатам.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Крім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того, вони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контролюють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політику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і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діяльність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виконавчої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влади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Парламент на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спільному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засіданні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обирає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Президента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Республіки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терміном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на 7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Обов'язком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Президента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Республіки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є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призначення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800" dirty="0" err="1">
                <a:latin typeface="Calibri" pitchFamily="34" charset="0"/>
                <a:cs typeface="Calibri" pitchFamily="34" charset="0"/>
                <a:hlinkClick r:id="rId6" tooltip="Голова Ради Міністрів Італії"/>
              </a:rPr>
              <a:t>Голови</a:t>
            </a:r>
            <a:r>
              <a:rPr lang="ru-RU" sz="1800" dirty="0">
                <a:latin typeface="Calibri" pitchFamily="34" charset="0"/>
                <a:cs typeface="Calibri" pitchFamily="34" charset="0"/>
                <a:hlinkClick r:id="rId6" tooltip="Голова Ради Міністрів Італії"/>
              </a:rPr>
              <a:t> Ради </a:t>
            </a:r>
            <a:r>
              <a:rPr lang="ru-RU" sz="1800" dirty="0" err="1">
                <a:latin typeface="Calibri" pitchFamily="34" charset="0"/>
                <a:cs typeface="Calibri" pitchFamily="34" charset="0"/>
                <a:hlinkClick r:id="rId6" tooltip="Голова Ради Міністрів Італії"/>
              </a:rPr>
              <a:t>Міністрів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 (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Прем'єр-Міністра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), а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членів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Кабінету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Міністрів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67021" cy="644729"/>
          </a:xfrm>
        </p:spPr>
        <p:txBody>
          <a:bodyPr/>
          <a:lstStyle/>
          <a:p>
            <a:r>
              <a:rPr lang="ru-RU" sz="4000" b="1" dirty="0" err="1"/>
              <a:t>Адміністративний</a:t>
            </a:r>
            <a:r>
              <a:rPr lang="ru-RU" sz="4000" b="1" dirty="0"/>
              <a:t> </a:t>
            </a:r>
            <a:r>
              <a:rPr lang="ru-RU" sz="4000" b="1" dirty="0" err="1"/>
              <a:t>поділ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 b="14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4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Італія</a:t>
            </a:r>
            <a:r>
              <a:rPr lang="ru-RU" sz="1800" dirty="0"/>
              <a:t> </a:t>
            </a:r>
            <a:r>
              <a:rPr lang="ru-RU" sz="1800" dirty="0" err="1"/>
              <a:t>поділяється</a:t>
            </a:r>
            <a:r>
              <a:rPr lang="ru-RU" sz="1800" dirty="0"/>
              <a:t> на 20 областей — </a:t>
            </a:r>
            <a:r>
              <a:rPr lang="ru-RU" sz="1800" dirty="0" err="1">
                <a:hlinkClick r:id="rId2" tooltip="Валле д’Аоста"/>
              </a:rPr>
              <a:t>Валле</a:t>
            </a:r>
            <a:r>
              <a:rPr lang="ru-RU" sz="1800" dirty="0">
                <a:hlinkClick r:id="rId2" tooltip="Валле д’Аоста"/>
              </a:rPr>
              <a:t> </a:t>
            </a:r>
            <a:r>
              <a:rPr lang="ru-RU" sz="1800" dirty="0" err="1">
                <a:hlinkClick r:id="rId2" tooltip="Валле д’Аоста"/>
              </a:rPr>
              <a:t>д’Аоста</a:t>
            </a:r>
            <a:r>
              <a:rPr lang="ru-RU" sz="1800" dirty="0"/>
              <a:t>, </a:t>
            </a:r>
            <a:r>
              <a:rPr lang="ru-RU" sz="1800" dirty="0" err="1">
                <a:hlinkClick r:id="rId3" tooltip="Ломбардія"/>
              </a:rPr>
              <a:t>Ломбардія</a:t>
            </a:r>
            <a:r>
              <a:rPr lang="ru-RU" sz="1800" dirty="0"/>
              <a:t>, </a:t>
            </a:r>
            <a:r>
              <a:rPr lang="ru-RU" sz="1800" dirty="0" err="1">
                <a:hlinkClick r:id="rId4" tooltip="Трентіно-Альто Адідже"/>
              </a:rPr>
              <a:t>Трентіно-Альто</a:t>
            </a:r>
            <a:r>
              <a:rPr lang="ru-RU" sz="1800" dirty="0">
                <a:hlinkClick r:id="rId4" tooltip="Трентіно-Альто Адідже"/>
              </a:rPr>
              <a:t> </a:t>
            </a:r>
            <a:r>
              <a:rPr lang="ru-RU" sz="1800" dirty="0" err="1">
                <a:hlinkClick r:id="rId4" tooltip="Трентіно-Альто Адідже"/>
              </a:rPr>
              <a:t>Адідже</a:t>
            </a:r>
            <a:r>
              <a:rPr lang="ru-RU" sz="1800" dirty="0"/>
              <a:t>, </a:t>
            </a:r>
            <a:r>
              <a:rPr lang="ru-RU" sz="1800" dirty="0" err="1">
                <a:hlinkClick r:id="rId5" tooltip="Фріулі-Венеція Джулія"/>
              </a:rPr>
              <a:t>Фріулі-Венеція</a:t>
            </a:r>
            <a:r>
              <a:rPr lang="ru-RU" sz="1800" dirty="0">
                <a:hlinkClick r:id="rId5" tooltip="Фріулі-Венеція Джулія"/>
              </a:rPr>
              <a:t> </a:t>
            </a:r>
            <a:r>
              <a:rPr lang="ru-RU" sz="1800" dirty="0" err="1">
                <a:hlinkClick r:id="rId5" tooltip="Фріулі-Венеція Джулія"/>
              </a:rPr>
              <a:t>Джулія</a:t>
            </a:r>
            <a:r>
              <a:rPr lang="ru-RU" sz="1800" dirty="0"/>
              <a:t>, </a:t>
            </a:r>
            <a:r>
              <a:rPr lang="ru-RU" sz="1800" dirty="0" err="1">
                <a:hlinkClick r:id="rId6" tooltip="П'ємонт"/>
              </a:rPr>
              <a:t>П'ємонт</a:t>
            </a:r>
            <a:r>
              <a:rPr lang="ru-RU" sz="1800" dirty="0"/>
              <a:t>, </a:t>
            </a:r>
            <a:r>
              <a:rPr lang="ru-RU" sz="1800" dirty="0" err="1">
                <a:hlinkClick r:id="rId7" tooltip="Лігурія"/>
              </a:rPr>
              <a:t>Лігурія</a:t>
            </a:r>
            <a:r>
              <a:rPr lang="ru-RU" sz="1800" dirty="0" err="1"/>
              <a:t>,</a:t>
            </a:r>
            <a:r>
              <a:rPr lang="ru-RU" sz="1800" dirty="0" err="1">
                <a:hlinkClick r:id="rId8" tooltip="Венето"/>
              </a:rPr>
              <a:t>Венето</a:t>
            </a:r>
            <a:r>
              <a:rPr lang="ru-RU" sz="1800" dirty="0"/>
              <a:t>, </a:t>
            </a:r>
            <a:r>
              <a:rPr lang="ru-RU" sz="1800" dirty="0">
                <a:hlinkClick r:id="rId9" tooltip="Тоскана"/>
              </a:rPr>
              <a:t>Тоскана</a:t>
            </a:r>
            <a:r>
              <a:rPr lang="ru-RU" sz="1800" dirty="0"/>
              <a:t>, </a:t>
            </a:r>
            <a:r>
              <a:rPr lang="ru-RU" sz="1800" dirty="0" err="1">
                <a:hlinkClick r:id="rId10" tooltip="Умбрія"/>
              </a:rPr>
              <a:t>Умбрія</a:t>
            </a:r>
            <a:r>
              <a:rPr lang="ru-RU" sz="1800" dirty="0"/>
              <a:t>, </a:t>
            </a:r>
            <a:r>
              <a:rPr lang="ru-RU" sz="1800" dirty="0" err="1">
                <a:hlinkClick r:id="rId11" tooltip="Емілія Романія"/>
              </a:rPr>
              <a:t>Емілія</a:t>
            </a:r>
            <a:r>
              <a:rPr lang="ru-RU" sz="1800" dirty="0">
                <a:hlinkClick r:id="rId11" tooltip="Емілія Романія"/>
              </a:rPr>
              <a:t> </a:t>
            </a:r>
            <a:r>
              <a:rPr lang="ru-RU" sz="1800" dirty="0" err="1">
                <a:hlinkClick r:id="rId11" tooltip="Емілія Романія"/>
              </a:rPr>
              <a:t>Романія</a:t>
            </a:r>
            <a:r>
              <a:rPr lang="ru-RU" sz="1800" dirty="0"/>
              <a:t>, </a:t>
            </a:r>
            <a:r>
              <a:rPr lang="ru-RU" sz="1800" dirty="0">
                <a:hlinkClick r:id="rId12" tooltip="Марке"/>
              </a:rPr>
              <a:t>Марке</a:t>
            </a:r>
            <a:r>
              <a:rPr lang="ru-RU" sz="1800" dirty="0"/>
              <a:t>, </a:t>
            </a:r>
            <a:r>
              <a:rPr lang="ru-RU" sz="1800" dirty="0" err="1">
                <a:hlinkClick r:id="rId13" tooltip="Абруццо"/>
              </a:rPr>
              <a:t>Абруццо</a:t>
            </a:r>
            <a:r>
              <a:rPr lang="ru-RU" sz="1800" dirty="0"/>
              <a:t>, </a:t>
            </a:r>
            <a:r>
              <a:rPr lang="ru-RU" sz="1800" dirty="0" err="1">
                <a:hlinkClick r:id="rId14" tooltip="Лаціо"/>
              </a:rPr>
              <a:t>Лаціо</a:t>
            </a:r>
            <a:r>
              <a:rPr lang="ru-RU" sz="1800" dirty="0"/>
              <a:t>, </a:t>
            </a:r>
            <a:r>
              <a:rPr lang="ru-RU" sz="1800" dirty="0" err="1">
                <a:hlinkClick r:id="rId15" tooltip="Молізе"/>
              </a:rPr>
              <a:t>Молізе</a:t>
            </a:r>
            <a:r>
              <a:rPr lang="ru-RU" sz="1800" dirty="0"/>
              <a:t>, </a:t>
            </a:r>
            <a:r>
              <a:rPr lang="ru-RU" sz="1800" dirty="0" err="1">
                <a:hlinkClick r:id="rId16" tooltip="Базіліката"/>
              </a:rPr>
              <a:t>Базіліката</a:t>
            </a:r>
            <a:r>
              <a:rPr lang="ru-RU" sz="1800" dirty="0"/>
              <a:t>, </a:t>
            </a:r>
            <a:r>
              <a:rPr lang="ru-RU" sz="1800" dirty="0" err="1">
                <a:hlinkClick r:id="rId17" tooltip="Кампанія"/>
              </a:rPr>
              <a:t>Кампанія</a:t>
            </a:r>
            <a:r>
              <a:rPr lang="ru-RU" sz="1800" dirty="0"/>
              <a:t>, </a:t>
            </a:r>
            <a:r>
              <a:rPr lang="ru-RU" sz="1800" dirty="0" err="1">
                <a:hlinkClick r:id="rId18" tooltip="Калабрія"/>
              </a:rPr>
              <a:t>Калабрія</a:t>
            </a:r>
            <a:r>
              <a:rPr lang="ru-RU" sz="1800" dirty="0"/>
              <a:t>, </a:t>
            </a:r>
            <a:r>
              <a:rPr lang="ru-RU" sz="1800" dirty="0" err="1">
                <a:hlinkClick r:id="rId19" tooltip="Апулія"/>
              </a:rPr>
              <a:t>Апулія</a:t>
            </a:r>
            <a:r>
              <a:rPr lang="ru-RU" sz="1800" dirty="0"/>
              <a:t>, </a:t>
            </a:r>
            <a:r>
              <a:rPr lang="ru-RU" sz="1800" dirty="0" err="1">
                <a:hlinkClick r:id="rId20" tooltip="Сардинія"/>
              </a:rPr>
              <a:t>Сардинія</a:t>
            </a:r>
            <a:r>
              <a:rPr lang="ru-RU" sz="1800" dirty="0"/>
              <a:t> </a:t>
            </a:r>
            <a:r>
              <a:rPr lang="ru-RU" sz="1800" dirty="0" err="1"/>
              <a:t>і</a:t>
            </a:r>
            <a:r>
              <a:rPr lang="ru-RU" sz="1800" dirty="0" err="1">
                <a:hlinkClick r:id="rId21" tooltip="Сицилія"/>
              </a:rPr>
              <a:t>Сицилія</a:t>
            </a:r>
            <a:r>
              <a:rPr lang="ru-RU" sz="1800" dirty="0"/>
              <a:t>, (</a:t>
            </a:r>
            <a:r>
              <a:rPr lang="ru-RU" sz="1800" dirty="0" err="1"/>
              <a:t>п'ять</a:t>
            </a:r>
            <a:r>
              <a:rPr lang="ru-RU" sz="1800" dirty="0"/>
              <a:t> з </a:t>
            </a:r>
            <a:r>
              <a:rPr lang="ru-RU" sz="1800" dirty="0" err="1"/>
              <a:t>яких</a:t>
            </a:r>
            <a:r>
              <a:rPr lang="ru-RU" sz="1800" dirty="0"/>
              <a:t> — </a:t>
            </a:r>
            <a:r>
              <a:rPr lang="ru-RU" sz="1800" dirty="0" err="1">
                <a:hlinkClick r:id="rId21" tooltip="Сицилія"/>
              </a:rPr>
              <a:t>Сицилія</a:t>
            </a:r>
            <a:r>
              <a:rPr lang="ru-RU" sz="1800" dirty="0"/>
              <a:t>, </a:t>
            </a:r>
            <a:r>
              <a:rPr lang="ru-RU" sz="1800" dirty="0" err="1">
                <a:hlinkClick r:id="rId20" tooltip="Сардинія"/>
              </a:rPr>
              <a:t>Сардинія</a:t>
            </a:r>
            <a:r>
              <a:rPr lang="ru-RU" sz="1800" dirty="0"/>
              <a:t>, </a:t>
            </a:r>
            <a:r>
              <a:rPr lang="ru-RU" sz="1800" dirty="0" err="1">
                <a:hlinkClick r:id="rId22" tooltip="Трентіно-Альто-Адідже"/>
              </a:rPr>
              <a:t>Трентіно-Альто-Адідже</a:t>
            </a:r>
            <a:r>
              <a:rPr lang="ru-RU" sz="1800" dirty="0"/>
              <a:t>, </a:t>
            </a:r>
            <a:r>
              <a:rPr lang="ru-RU" sz="1800" dirty="0" err="1">
                <a:hlinkClick r:id="rId23" tooltip="Валле-д’Аоста"/>
              </a:rPr>
              <a:t>Валле-д’Аоста</a:t>
            </a:r>
            <a:r>
              <a:rPr lang="ru-RU" sz="1800" dirty="0"/>
              <a:t> та </a:t>
            </a:r>
            <a:r>
              <a:rPr lang="ru-RU" sz="1800" dirty="0" err="1">
                <a:hlinkClick r:id="rId5" tooltip="Фріулі-Венеція Джулія"/>
              </a:rPr>
              <a:t>Фріулі-Венеція</a:t>
            </a:r>
            <a:r>
              <a:rPr lang="ru-RU" sz="1800" dirty="0">
                <a:hlinkClick r:id="rId5" tooltip="Фріулі-Венеція Джулія"/>
              </a:rPr>
              <a:t> </a:t>
            </a:r>
            <a:r>
              <a:rPr lang="ru-RU" sz="1800" dirty="0" err="1">
                <a:hlinkClick r:id="rId5" tooltip="Фріулі-Венеція Джулія"/>
              </a:rPr>
              <a:t>Джулія</a:t>
            </a:r>
            <a:r>
              <a:rPr lang="ru-RU" sz="1800" dirty="0"/>
              <a:t> —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особливий</a:t>
            </a:r>
            <a:r>
              <a:rPr lang="ru-RU" sz="1800" dirty="0"/>
              <a:t> статус), </a:t>
            </a:r>
            <a:r>
              <a:rPr lang="ru-RU" sz="1800" dirty="0" err="1"/>
              <a:t>області</a:t>
            </a:r>
            <a:r>
              <a:rPr lang="ru-RU" sz="1800" dirty="0"/>
              <a:t> </a:t>
            </a:r>
            <a:r>
              <a:rPr lang="ru-RU" sz="1800" dirty="0" err="1"/>
              <a:t>поділені</a:t>
            </a:r>
            <a:r>
              <a:rPr lang="ru-RU" sz="1800" dirty="0"/>
              <a:t> на 110 </a:t>
            </a:r>
            <a:r>
              <a:rPr lang="ru-RU" sz="1800" dirty="0" err="1"/>
              <a:t>провінцій</a:t>
            </a:r>
            <a:r>
              <a:rPr lang="ru-RU" sz="1800" dirty="0"/>
              <a:t>. </a:t>
            </a:r>
            <a:r>
              <a:rPr lang="ru-RU" sz="1800" dirty="0" err="1"/>
              <a:t>Провінції</a:t>
            </a:r>
            <a:r>
              <a:rPr lang="ru-RU" sz="1800" dirty="0"/>
              <a:t> в свою </a:t>
            </a:r>
            <a:r>
              <a:rPr lang="ru-RU" sz="1800" dirty="0" err="1"/>
              <a:t>чергу</a:t>
            </a:r>
            <a:r>
              <a:rPr lang="ru-RU" sz="1800" dirty="0"/>
              <a:t> </a:t>
            </a:r>
            <a:r>
              <a:rPr lang="ru-RU" sz="1800" dirty="0" err="1"/>
              <a:t>поділяються</a:t>
            </a:r>
            <a:r>
              <a:rPr lang="ru-RU" sz="1800" dirty="0"/>
              <a:t> на </a:t>
            </a:r>
            <a:r>
              <a:rPr lang="ru-RU" sz="1800" dirty="0" err="1">
                <a:hlinkClick r:id="rId24" tooltip="Комуна (Італія)"/>
              </a:rPr>
              <a:t>комуни</a:t>
            </a:r>
            <a:r>
              <a:rPr lang="ru-RU" sz="1800" dirty="0"/>
              <a:t>. </a:t>
            </a:r>
            <a:r>
              <a:rPr lang="ru-RU" sz="1800" dirty="0" err="1"/>
              <a:t>Загальна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комун</a:t>
            </a:r>
            <a:r>
              <a:rPr lang="ru-RU" sz="1800" dirty="0"/>
              <a:t> — 8101. </a:t>
            </a:r>
            <a:r>
              <a:rPr lang="ru-RU" sz="1800" dirty="0" err="1"/>
              <a:t>Області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особливим</a:t>
            </a:r>
            <a:r>
              <a:rPr lang="ru-RU" sz="1800" dirty="0"/>
              <a:t> статусом (</a:t>
            </a:r>
            <a:r>
              <a:rPr lang="ru-RU" sz="1800" dirty="0" err="1"/>
              <a:t>автономії</a:t>
            </a:r>
            <a:r>
              <a:rPr lang="ru-RU" sz="1800" dirty="0"/>
              <a:t>)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власні</a:t>
            </a:r>
            <a:r>
              <a:rPr lang="ru-RU" sz="1800" dirty="0"/>
              <a:t> </a:t>
            </a:r>
            <a:r>
              <a:rPr lang="ru-RU" sz="1800" dirty="0" err="1"/>
              <a:t>парламенти</a:t>
            </a:r>
            <a:r>
              <a:rPr lang="ru-RU" sz="1800" dirty="0"/>
              <a:t> — </a:t>
            </a:r>
            <a:r>
              <a:rPr lang="ru-RU" sz="1800" dirty="0" err="1"/>
              <a:t>обласні</a:t>
            </a:r>
            <a:r>
              <a:rPr lang="ru-RU" sz="1800" dirty="0"/>
              <a:t> ради та уряди — </a:t>
            </a:r>
            <a:r>
              <a:rPr lang="ru-RU" sz="1800" dirty="0" err="1"/>
              <a:t>джунти</a:t>
            </a:r>
            <a:r>
              <a:rPr lang="ru-RU" sz="1800" dirty="0"/>
              <a:t> —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спеціальні</a:t>
            </a:r>
            <a:r>
              <a:rPr lang="ru-RU" sz="1800" dirty="0"/>
              <a:t> </a:t>
            </a:r>
            <a:r>
              <a:rPr lang="ru-RU" sz="1800" dirty="0" err="1"/>
              <a:t>повноваження</a:t>
            </a:r>
            <a:r>
              <a:rPr lang="ru-RU" sz="1800" dirty="0"/>
              <a:t> в </a:t>
            </a:r>
            <a:r>
              <a:rPr lang="ru-RU" sz="1800" dirty="0" err="1"/>
              <a:t>питаннях</a:t>
            </a:r>
            <a:r>
              <a:rPr lang="ru-RU" sz="1800" dirty="0"/>
              <a:t>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31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144</TotalTime>
  <Words>209</Words>
  <Application>Microsoft Office PowerPoint</Application>
  <PresentationFormat>Экран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Італійська Республіка</vt:lpstr>
      <vt:lpstr>Державний прапор</vt:lpstr>
      <vt:lpstr>Герб Італії</vt:lpstr>
      <vt:lpstr>Презентация PowerPoint</vt:lpstr>
      <vt:lpstr>Презентация PowerPoint</vt:lpstr>
      <vt:lpstr>Державний устрій</vt:lpstr>
      <vt:lpstr>Презентация PowerPoint</vt:lpstr>
      <vt:lpstr>Адміністративний поділ</vt:lpstr>
      <vt:lpstr>Презентация PowerPoint</vt:lpstr>
      <vt:lpstr>Географічне положення</vt:lpstr>
      <vt:lpstr>Презентация PowerPoint</vt:lpstr>
      <vt:lpstr>Презентация PowerPoint</vt:lpstr>
      <vt:lpstr>Характеристика території</vt:lpstr>
      <vt:lpstr>Презентация PowerPoint</vt:lpstr>
      <vt:lpstr>Презентация PowerPoint</vt:lpstr>
      <vt:lpstr> Економіка</vt:lpstr>
      <vt:lpstr>Презентация PowerPoint</vt:lpstr>
      <vt:lpstr>Промисловість</vt:lpstr>
      <vt:lpstr>Презентация PowerPoint</vt:lpstr>
      <vt:lpstr>Населення</vt:lpstr>
      <vt:lpstr>Презентация PowerPoint</vt:lpstr>
      <vt:lpstr>Мова</vt:lpstr>
      <vt:lpstr>Презентация PowerPoint</vt:lpstr>
      <vt:lpstr>Презентация PowerPoint</vt:lpstr>
      <vt:lpstr>Архітектура</vt:lpstr>
      <vt:lpstr>Презентация PowerPoint</vt:lpstr>
      <vt:lpstr>Італійська кухня</vt:lpstr>
      <vt:lpstr>Презентация PowerPoint</vt:lpstr>
      <vt:lpstr>Десерт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Італійська Республіка</dc:title>
  <dc:creator>Администратор</dc:creator>
  <cp:lastModifiedBy>Пользователь Windows</cp:lastModifiedBy>
  <cp:revision>18</cp:revision>
  <dcterms:created xsi:type="dcterms:W3CDTF">2013-12-24T10:02:59Z</dcterms:created>
  <dcterms:modified xsi:type="dcterms:W3CDTF">2013-12-24T12:38:58Z</dcterms:modified>
</cp:coreProperties>
</file>