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F2909F2-B33E-440F-BBDA-0F5713405D1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3306FE-EA28-4FA3-909D-FBD732ED8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702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09F2-B33E-440F-BBDA-0F5713405D1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06FE-EA28-4FA3-909D-FBD732ED8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99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09F2-B33E-440F-BBDA-0F5713405D1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06FE-EA28-4FA3-909D-FBD732ED8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90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09F2-B33E-440F-BBDA-0F5713405D1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06FE-EA28-4FA3-909D-FBD732ED8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6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F2909F2-B33E-440F-BBDA-0F5713405D1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B23306FE-EA28-4FA3-909D-FBD732ED8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06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09F2-B33E-440F-BBDA-0F5713405D1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06FE-EA28-4FA3-909D-FBD732ED8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05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09F2-B33E-440F-BBDA-0F5713405D1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06FE-EA28-4FA3-909D-FBD732ED8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5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09F2-B33E-440F-BBDA-0F5713405D1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06FE-EA28-4FA3-909D-FBD732ED8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9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09F2-B33E-440F-BBDA-0F5713405D1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06FE-EA28-4FA3-909D-FBD732ED83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72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09F2-B33E-440F-BBDA-0F5713405D1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23306FE-EA28-4FA3-909D-FBD732ED835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09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F2909F2-B33E-440F-BBDA-0F5713405D1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B23306FE-EA28-4FA3-909D-FBD732ED83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216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2909F2-B33E-440F-BBDA-0F5713405D19}" type="datetimeFigureOut">
              <a:rPr lang="ru-RU" smtClean="0"/>
              <a:t>16.04.2014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23306FE-EA28-4FA3-909D-FBD732ED83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96639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9446" y="1763443"/>
            <a:ext cx="9068586" cy="1604974"/>
          </a:xfrm>
        </p:spPr>
        <p:txBody>
          <a:bodyPr>
            <a:normAutofit/>
          </a:bodyPr>
          <a:lstStyle/>
          <a:p>
            <a:r>
              <a:rPr lang="ru-RU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ідрометалургія</a:t>
            </a:r>
            <a:endParaRPr lang="ru-RU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446" y="2931126"/>
            <a:ext cx="9070848" cy="45720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видобування</a:t>
            </a:r>
            <a:r>
              <a:rPr lang="de-A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 руд,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реагентів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vkurse.ua/i/2008-12/pridneprovskiy-gidrometallurgicheskiy-zav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6844"/>
            <a:ext cx="4481848" cy="28011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im.1september.ru/2006/10/2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31" y="3850783"/>
            <a:ext cx="4529070" cy="30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095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495" y="206062"/>
            <a:ext cx="10058400" cy="1049628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86919" y="2818924"/>
            <a:ext cx="3910883" cy="25853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Найдавнішим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гідрометалургії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міді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руд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Ріо-Тінто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Іспанія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гідрометалургійні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(1827),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нікелю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(1875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алюмінію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бокситів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(1892),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(1889),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(1914) і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636" y="1077400"/>
            <a:ext cx="11392482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гідрометалургійних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руд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В. Ломоносов (1763).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вніс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 Р.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Багратіон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створив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ціанування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золота (1843).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098" name="Picture 2" descr="http://kartinanazakaz.ru/wp-content/gallery/katalog-muzhskoj-klassicheskij/117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6" y="2127028"/>
            <a:ext cx="3205811" cy="44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orum.qrz.ru/attachments/ekspeditsii-v-efire/74920d1344432297t-ekspeditsiya-pamyat-geroev-otechestvennoy-voyny-1812-g-bagration_p_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012" y="2127028"/>
            <a:ext cx="3580328" cy="44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747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0339" y="31685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Сировина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267" y="1636031"/>
            <a:ext cx="680004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урану,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алюмінію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золота,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20 %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Cu, 50-70 % Zn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Ni, 100 %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Cd, Co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гідрометалургії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http://www.progmix.ru/uploads/posts/2012-06/1340961176_besthdwallpaperspack636_97_bender777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60" y="1636031"/>
            <a:ext cx="4004205" cy="2437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g1i.spoki.tvnet.lv/upload/articles/43/437790/images/Zodiaka-zimes-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7" y="3213279"/>
            <a:ext cx="3790475" cy="3237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mg.geocaching.com/cache/1100ed68-4b0c-4e26-86f8-68eefc2339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93" y="3213279"/>
            <a:ext cx="3237716" cy="3237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fr.academic.ru/pictures/frwiki/90/Zinc_fragment_sublimed_and_1cm3_cub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959" y="4065675"/>
            <a:ext cx="4004205" cy="2385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01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0440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60675"/>
            <a:ext cx="5748270" cy="43112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3" y="1760675"/>
            <a:ext cx="5748270" cy="43112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13904" y="6071877"/>
            <a:ext cx="8182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676767"/>
                </a:solidFill>
                <a:latin typeface="Tahoma" panose="020B0604030504040204" pitchFamily="34" charset="0"/>
              </a:rPr>
              <a:t> </a:t>
            </a:r>
            <a:r>
              <a:rPr lang="ru-RU" dirty="0">
                <a:solidFill>
                  <a:srgbClr val="676767"/>
                </a:solidFill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Фотографии плакатов со схемами агрегатов (</a:t>
            </a:r>
            <a:r>
              <a:rPr lang="ru-RU" dirty="0" err="1">
                <a:solidFill>
                  <a:srgbClr val="676767"/>
                </a:solidFill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выщелачиватели</a:t>
            </a:r>
            <a:r>
              <a:rPr lang="ru-RU" dirty="0">
                <a:solidFill>
                  <a:srgbClr val="676767"/>
                </a:solidFill>
                <a:latin typeface="Times New Roman" panose="02020603050405020304" pitchFamily="18" charset="0"/>
                <a:ea typeface="Segoe UI Emoji" panose="020B0502040204020203" pitchFamily="34" charset="0"/>
                <a:cs typeface="Times New Roman" panose="02020603050405020304" pitchFamily="18" charset="0"/>
              </a:rPr>
              <a:t>, мешалки)</a:t>
            </a:r>
            <a:endParaRPr lang="ru-RU" dirty="0">
              <a:latin typeface="Times New Roman" panose="02020603050405020304" pitchFamily="18" charset="0"/>
              <a:ea typeface="Segoe UI Emoji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1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садки типа «Wobbler-SA - Вобблер» или «Sprinkler Impact – Спринклер Импакт»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54" y="1671759"/>
            <a:ext cx="6474320" cy="468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0577" y="379098"/>
            <a:ext cx="110104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  <a:tabLst>
                <a:tab pos="180975" algn="l"/>
                <a:tab pos="1430338" algn="l"/>
              </a:tabLs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краплинні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трубки </a:t>
            </a:r>
          </a:p>
          <a:p>
            <a:pPr marL="285750" indent="-285750">
              <a:buFont typeface="Wingdings" panose="05000000000000000000" pitchFamily="2" charset="2"/>
              <a:buChar char="q"/>
              <a:tabLst>
                <a:tab pos="180975" algn="l"/>
                <a:tab pos="1430338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насадки </a:t>
            </a:r>
          </a:p>
          <a:p>
            <a:pPr marL="285750" indent="-285750">
              <a:buFont typeface="Wingdings" panose="05000000000000000000" pitchFamily="2" charset="2"/>
              <a:buChar char="q"/>
              <a:tabLst>
                <a:tab pos="180975" algn="l"/>
                <a:tab pos="1430338" algn="l"/>
              </a:tabLs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  <a:tabLst>
                <a:tab pos="180975" algn="l"/>
                <a:tab pos="1430338" algn="l"/>
              </a:tabLst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фітинги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  <a:tabLst>
                <a:tab pos="180975" algn="l"/>
                <a:tab pos="1430338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  <a:tabLst>
                <a:tab pos="180975" algn="l"/>
                <a:tab pos="1430338" algn="l"/>
              </a:tabLs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  <a:tabLst>
                <a:tab pos="180975" algn="l"/>
                <a:tab pos="1430338" algn="l"/>
              </a:tabLst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фільтруючі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kazntu.kz/sites/default/files/kazntu_lg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867" y="1487356"/>
            <a:ext cx="3605056" cy="486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6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3046" y="5040291"/>
            <a:ext cx="113259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гідрометалургії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вилуговування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вилуговування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лужного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штабель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продуктивного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накопичувальній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do.gendocs.ru/pars_docs/tw_refs/219/218991/218991_html_m1f11499f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84" y="1734399"/>
            <a:ext cx="46482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inolab.ru/upload/159/site/content/2378/1113451934796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231" y="1734399"/>
            <a:ext cx="4145969" cy="319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6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225" y="88803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Електроквінінг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med11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50" y="1635616"/>
            <a:ext cx="6074417" cy="3786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7882" y="1636353"/>
            <a:ext cx="53748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екстракції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електровінінга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одна з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гідрометалургії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останнього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десятиліття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1992 р. таким методом 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7,3 %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чорнової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міді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( 765 тис. т) , то в 2004 р.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чорнової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міді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видобутої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рідинної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екстракції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електролізу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 / EW 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збільшилася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18 , 2 % ( 2,6 млн. т). «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мідна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впроваджує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своєму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Уралгідромедь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».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 , для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кольорової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металургії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унікальним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виробничій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ланцюжку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підземного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вилуговування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руди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екстракції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міді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розчину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електровінінг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Гидрометаллург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-450" r="-7" b="9090"/>
          <a:stretch/>
        </p:blipFill>
        <p:spPr bwMode="auto">
          <a:xfrm>
            <a:off x="1184856" y="450761"/>
            <a:ext cx="9697791" cy="5950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5009" y="2838546"/>
            <a:ext cx="1000688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Дякую</a:t>
            </a:r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за </a:t>
            </a:r>
            <a:r>
              <a:rPr lang="ru-RU" sz="9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увагу</a:t>
            </a:r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  <a:endParaRPr lang="ru-RU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48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49</TotalTime>
  <Words>210</Words>
  <Application>Microsoft Office PowerPoint</Application>
  <PresentationFormat>Широкоэкранный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Garamond</vt:lpstr>
      <vt:lpstr>Segoe UI Emoji</vt:lpstr>
      <vt:lpstr>Tahoma</vt:lpstr>
      <vt:lpstr>Times New Roman</vt:lpstr>
      <vt:lpstr>Wingdings</vt:lpstr>
      <vt:lpstr>Savon</vt:lpstr>
      <vt:lpstr>Гідрометалургія</vt:lpstr>
      <vt:lpstr>Історія</vt:lpstr>
      <vt:lpstr>Сировина</vt:lpstr>
      <vt:lpstr>Конструкції</vt:lpstr>
      <vt:lpstr>Презентация PowerPoint</vt:lpstr>
      <vt:lpstr>Процеси</vt:lpstr>
      <vt:lpstr>Електроквінінг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Гідрометалургія</dc:title>
  <dc:creator>Anastassia Kreytor</dc:creator>
  <cp:lastModifiedBy>Anastassia Kreytor</cp:lastModifiedBy>
  <cp:revision>8</cp:revision>
  <dcterms:created xsi:type="dcterms:W3CDTF">2014-04-15T19:37:07Z</dcterms:created>
  <dcterms:modified xsi:type="dcterms:W3CDTF">2014-04-16T02:53:21Z</dcterms:modified>
</cp:coreProperties>
</file>