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</p:sldIdLst>
  <p:sldSz cx="10150475" cy="761682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90929"/>
  </p:normalViewPr>
  <p:slideViewPr>
    <p:cSldViewPr>
      <p:cViewPr varScale="1">
        <p:scale>
          <a:sx n="92" d="100"/>
          <a:sy n="92" d="100"/>
        </p:scale>
        <p:origin x="-1416" y="-96"/>
      </p:cViewPr>
      <p:guideLst>
        <p:guide orient="horz" pos="2399"/>
        <p:guide pos="31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D:\nicks computer\new global series again!!!\global09\global09_tit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0475" cy="761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94013" y="2976563"/>
            <a:ext cx="7094537" cy="8382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922588" y="3841750"/>
            <a:ext cx="7094537" cy="8286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0" y="7391400"/>
            <a:ext cx="1295400" cy="2254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971800" y="7315200"/>
            <a:ext cx="7178675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7162800"/>
            <a:ext cx="609600" cy="228600"/>
          </a:xfrm>
        </p:spPr>
        <p:txBody>
          <a:bodyPr/>
          <a:lstStyle>
            <a:lvl1pPr>
              <a:defRPr/>
            </a:lvl1pPr>
          </a:lstStyle>
          <a:p>
            <a:fld id="{26A3FB1E-6F09-4460-9FFC-E19D2F79F7E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297D8-1681-4935-B517-6D60DE566CD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42968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3113" y="0"/>
            <a:ext cx="2249487" cy="6781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3063" y="0"/>
            <a:ext cx="6597650" cy="6781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A162B-FF33-4B2D-A6D9-2C124584731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57096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13E30-149D-4583-BEE5-EEB5BEB2B33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9435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4894263"/>
            <a:ext cx="8628062" cy="15128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1688" y="3228975"/>
            <a:ext cx="8628062" cy="16652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AAF15-1404-4FAF-916F-266BE8EAC63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27828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4229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3500" y="1752600"/>
            <a:ext cx="4229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B830C-1C71-4EA6-BF93-A4A04C4DBE1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96199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34475" cy="1270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4688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4688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56200" y="1704975"/>
            <a:ext cx="4486275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56200" y="2416175"/>
            <a:ext cx="4486275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00DE8-3048-4811-AC37-C803D2B40CC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238138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83C00-C915-4C7A-82BD-4D2AC666252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39406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5858E-7FD0-4877-9D20-A8DC5D1A537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01163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38513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8750" y="303213"/>
            <a:ext cx="5673725" cy="6500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38513" cy="5210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9E4AF-E935-463B-8050-FEA25BD5EAF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13416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9138" y="5332413"/>
            <a:ext cx="6091237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89138" y="681038"/>
            <a:ext cx="6091237" cy="45704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89138" y="5961063"/>
            <a:ext cx="6091237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165DD-F3F7-439A-88B1-EB7EB4C0FBF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50120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D:\nicks computer\new global series again!!!\global09\global09_txt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0475" cy="761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3063" y="0"/>
            <a:ext cx="8542337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26" tIns="50763" rIns="101526" bIns="507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8610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26" tIns="50763" rIns="101526" bIns="50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7388225"/>
            <a:ext cx="12954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26" tIns="50763" rIns="101526" bIns="50763" numCol="1" anchor="t" anchorCtr="0" compatLnSpc="1">
            <a:prstTxWarp prst="textNoShape">
              <a:avLst/>
            </a:prstTxWarp>
          </a:bodyPr>
          <a:lstStyle>
            <a:lvl1pPr defTabSz="1016000">
              <a:defRPr sz="1600"/>
            </a:lvl1pPr>
          </a:lstStyle>
          <a:p>
            <a:endParaRPr lang="en-US" altLang="ru-RU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7312025"/>
            <a:ext cx="71786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26" tIns="50763" rIns="101526" bIns="50763" numCol="1" anchor="t" anchorCtr="0" compatLnSpc="1">
            <a:prstTxWarp prst="textNoShape">
              <a:avLst/>
            </a:prstTxWarp>
          </a:bodyPr>
          <a:lstStyle>
            <a:lvl1pPr algn="ctr" defTabSz="1016000">
              <a:defRPr sz="1600"/>
            </a:lvl1pPr>
          </a:lstStyle>
          <a:p>
            <a:endParaRPr lang="en-US" alt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7159625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26" tIns="50763" rIns="101526" bIns="50763" numCol="1" anchor="t" anchorCtr="0" compatLnSpc="1">
            <a:prstTxWarp prst="textNoShape">
              <a:avLst/>
            </a:prstTxWarp>
          </a:bodyPr>
          <a:lstStyle>
            <a:lvl1pPr defTabSz="1016000">
              <a:defRPr sz="1600"/>
            </a:lvl1pPr>
          </a:lstStyle>
          <a:p>
            <a:fld id="{09974828-3D48-4481-B2B5-434E7AECFA7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2pPr>
      <a:lvl3pPr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3pPr>
      <a:lvl4pPr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4pPr>
      <a:lvl5pPr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5pPr>
      <a:lvl6pPr marL="4572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6pPr>
      <a:lvl7pPr marL="9144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7pPr>
      <a:lvl8pPr marL="13716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8pPr>
      <a:lvl9pPr marL="18288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9pPr>
    </p:titleStyle>
    <p:bodyStyle>
      <a:lvl1pPr marL="381000" indent="-381000" algn="l" defTabSz="1016000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2pPr>
      <a:lvl3pPr marL="1268413" indent="-252413" algn="l" defTabSz="1016000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776413" indent="-254000" algn="l" defTabSz="1016000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2844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7416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1988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6560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1132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53416" y="585083"/>
            <a:ext cx="83478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45506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Цікаві факти про країни Європи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49" y="5191097"/>
            <a:ext cx="2049934" cy="2193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3749" y="2864551"/>
            <a:ext cx="6403988" cy="396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5607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701" y="568052"/>
            <a:ext cx="5184576" cy="5029200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США,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деяких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східних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країнах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вважається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парна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подарованих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квітів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приносить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щастя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парну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квітів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приносити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похорон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померлим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випадках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коли в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букеті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квітів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парність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непарність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відіграє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6495" y="3736404"/>
            <a:ext cx="4752528" cy="33743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01164">
            <a:off x="5047692" y="1051545"/>
            <a:ext cx="2398655" cy="1638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90713">
            <a:off x="7533804" y="1935268"/>
            <a:ext cx="2497344" cy="16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196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701" y="482042"/>
            <a:ext cx="8610600" cy="5029200"/>
          </a:xfrm>
        </p:spPr>
        <p:txBody>
          <a:bodyPr/>
          <a:lstStyle/>
          <a:p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грузино-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абхазької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1992-1993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Абхазії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запанувала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розруха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будинків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розстріляні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спалені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залишалися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цілими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жителі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назавжди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покинули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житла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І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представляли і до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пір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представляють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моторошне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видовище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749" y="3808412"/>
            <a:ext cx="61341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3469" y="5244610"/>
            <a:ext cx="2664296" cy="18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2403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26311" y="5032548"/>
            <a:ext cx="3967296" cy="1342256"/>
          </a:xfrm>
        </p:spPr>
        <p:txBody>
          <a:bodyPr/>
          <a:lstStyle/>
          <a:p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6925" y="1216124"/>
            <a:ext cx="7367592" cy="15565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9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</a:t>
            </a:r>
            <a:r>
              <a:rPr lang="ru-RU" sz="6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  <a:r>
              <a:rPr lang="ru-RU" sz="69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увагу</a:t>
            </a:r>
            <a:r>
              <a:rPr lang="ru-RU" sz="6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69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9492" y="3952428"/>
            <a:ext cx="3656037" cy="26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44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701" y="712068"/>
            <a:ext cx="8610600" cy="5029200"/>
          </a:xfrm>
        </p:spPr>
        <p:txBody>
          <a:bodyPr/>
          <a:lstStyle/>
          <a:p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Болгарії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складає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класів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складають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загальнонаціональний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іспит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 результатами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вступають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профільованої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гімназії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8-му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основним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предметом є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англійська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мову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потім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717" y="4070541"/>
            <a:ext cx="4320480" cy="32403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5517" y="1288132"/>
            <a:ext cx="2140818" cy="16056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1221" y="4024436"/>
            <a:ext cx="5001984" cy="333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5380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56" y="1072108"/>
            <a:ext cx="7025105" cy="5029200"/>
          </a:xfrm>
        </p:spPr>
        <p:txBody>
          <a:bodyPr/>
          <a:lstStyle/>
          <a:p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Найстарішим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навчальним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закладом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Східної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Європи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вважається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Києво-Могилянська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академія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(1615 р.).</a:t>
            </a:r>
            <a:endParaRPr lang="ru-RU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176" y="3520380"/>
            <a:ext cx="5073101" cy="38488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8285" y="4239344"/>
            <a:ext cx="4422122" cy="3129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5449" y="1936204"/>
            <a:ext cx="2682213" cy="201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7275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11" y="784076"/>
            <a:ext cx="7929446" cy="5029200"/>
          </a:xfrm>
        </p:spPr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маленькому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італійському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місті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Ваконі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ресторан "Соло для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двох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Замовляти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місця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ньому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потрібно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півроку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оскільки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там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всього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один столик.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2404" y="4557216"/>
            <a:ext cx="3413744" cy="26999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691" y="3736403"/>
            <a:ext cx="5913802" cy="3520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1913" y="2224236"/>
            <a:ext cx="2874235" cy="215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7417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859" y="0"/>
            <a:ext cx="8542337" cy="1270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701" y="496044"/>
            <a:ext cx="8129661" cy="5029200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Перше в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кафе-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морозиво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1672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Парижі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сицилійцем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Франческо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Прокопій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Кортеллі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відвідувачів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кафе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Дідро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Вольтер.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700" y="3088332"/>
            <a:ext cx="6539463" cy="4152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7445" y="3088333"/>
            <a:ext cx="2956152" cy="41309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99148">
            <a:off x="8138242" y="1686851"/>
            <a:ext cx="1996802" cy="149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486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709" y="1144116"/>
            <a:ext cx="7632848" cy="5029200"/>
          </a:xfrm>
        </p:spPr>
        <p:txBody>
          <a:bodyPr/>
          <a:lstStyle/>
          <a:p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Найдовший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тролейбусний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маршрут в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складає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86 км, а проходить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Криму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Сімферополем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Ялтою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749" y="3252061"/>
            <a:ext cx="7128792" cy="39731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84838">
            <a:off x="7433843" y="2698514"/>
            <a:ext cx="2344464" cy="169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523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767" y="856084"/>
            <a:ext cx="8610600" cy="5029200"/>
          </a:xfrm>
        </p:spPr>
        <p:txBody>
          <a:bodyPr/>
          <a:lstStyle/>
          <a:p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Люксембурзі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найвищий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Європі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відсоток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мобільних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телефонів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душу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(151.7 на 100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осіб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дані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2006 року).</a:t>
            </a:r>
            <a:endParaRPr lang="ru-RU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003" y="2800300"/>
            <a:ext cx="6726521" cy="45740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9918" y="2584276"/>
            <a:ext cx="2706216" cy="202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2606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129" y="643908"/>
            <a:ext cx="8610600" cy="5029200"/>
          </a:xfrm>
        </p:spPr>
        <p:txBody>
          <a:bodyPr/>
          <a:lstStyle/>
          <a:p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з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найдивніших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фактів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Європу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найвища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столиця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Мадрид в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Іспанії</a:t>
            </a:r>
            <a:r>
              <a:rPr lang="ru-RU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розсташована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висоті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667 м над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рівнем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моря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8047" y="3736404"/>
            <a:ext cx="4197272" cy="37180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767" y="3158508"/>
            <a:ext cx="5723310" cy="42959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5047" y="1517703"/>
            <a:ext cx="3210272" cy="240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9971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725" y="712068"/>
            <a:ext cx="8201669" cy="5029200"/>
          </a:xfrm>
        </p:spPr>
        <p:txBody>
          <a:bodyPr/>
          <a:lstStyle/>
          <a:p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Найбільшим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містом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Європі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Париж з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населенням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мільйонів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чоловік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717" y="2563625"/>
            <a:ext cx="6120680" cy="4665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5437" y="2477824"/>
            <a:ext cx="2943195" cy="4837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95622">
            <a:off x="7964362" y="1410966"/>
            <a:ext cx="2069015" cy="128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6576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us_Standdart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Globus_Standdart</Template>
  <TotalTime>118</TotalTime>
  <Words>279</Words>
  <Application>Microsoft Office PowerPoint</Application>
  <PresentationFormat>Произвольный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Globus_Standdart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kiryandr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Øàáëîí ïî ãåîãðàôèè</dc:subject>
  <dc:creator>Юля</dc:creator>
  <dc:description>Ïðåçåíòàöèè è øàáëîíû PowerPoint ïî ãåîãðàôèè è ýêîëîãèè http://pptgeo.3dn.ru/</dc:description>
  <cp:lastModifiedBy>АДМИН</cp:lastModifiedBy>
  <cp:revision>12</cp:revision>
  <dcterms:created xsi:type="dcterms:W3CDTF">2013-12-16T14:29:06Z</dcterms:created>
  <dcterms:modified xsi:type="dcterms:W3CDTF">2014-01-25T18:54:12Z</dcterms:modified>
</cp:coreProperties>
</file>