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22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BC7F-6273-47AC-BE5D-F24FB876FAD4}" type="datetimeFigureOut">
              <a:rPr lang="uk-UA" smtClean="0"/>
              <a:t>08.05.2014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89581-6ADF-48B2-89FC-AFC7CF53C494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4851977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BC7F-6273-47AC-BE5D-F24FB876FAD4}" type="datetimeFigureOut">
              <a:rPr lang="uk-UA" smtClean="0"/>
              <a:t>08.05.2014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89581-6ADF-48B2-89FC-AFC7CF53C49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1113877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BC7F-6273-47AC-BE5D-F24FB876FAD4}" type="datetimeFigureOut">
              <a:rPr lang="uk-UA" smtClean="0"/>
              <a:t>08.05.2014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89581-6ADF-48B2-89FC-AFC7CF53C49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02646121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BC7F-6273-47AC-BE5D-F24FB876FAD4}" type="datetimeFigureOut">
              <a:rPr lang="uk-UA" smtClean="0"/>
              <a:t>08.05.2014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89581-6ADF-48B2-89FC-AFC7CF53C49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61744388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BC7F-6273-47AC-BE5D-F24FB876FAD4}" type="datetimeFigureOut">
              <a:rPr lang="uk-UA" smtClean="0"/>
              <a:t>08.05.2014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89581-6ADF-48B2-89FC-AFC7CF53C494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622390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BC7F-6273-47AC-BE5D-F24FB876FAD4}" type="datetimeFigureOut">
              <a:rPr lang="uk-UA" smtClean="0"/>
              <a:t>08.05.2014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89581-6ADF-48B2-89FC-AFC7CF53C49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165969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BC7F-6273-47AC-BE5D-F24FB876FAD4}" type="datetimeFigureOut">
              <a:rPr lang="uk-UA" smtClean="0"/>
              <a:t>08.05.2014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89581-6ADF-48B2-89FC-AFC7CF53C49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8231402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BC7F-6273-47AC-BE5D-F24FB876FAD4}" type="datetimeFigureOut">
              <a:rPr lang="uk-UA" smtClean="0"/>
              <a:t>08.05.2014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89581-6ADF-48B2-89FC-AFC7CF53C49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8744029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BC7F-6273-47AC-BE5D-F24FB876FAD4}" type="datetimeFigureOut">
              <a:rPr lang="uk-UA" smtClean="0"/>
              <a:t>08.05.2014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89581-6ADF-48B2-89FC-AFC7CF53C49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92604640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0E7BC7F-6273-47AC-BE5D-F24FB876FAD4}" type="datetimeFigureOut">
              <a:rPr lang="uk-UA" smtClean="0"/>
              <a:t>08.05.2014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289581-6ADF-48B2-89FC-AFC7CF53C49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84455160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BC7F-6273-47AC-BE5D-F24FB876FAD4}" type="datetimeFigureOut">
              <a:rPr lang="uk-UA" smtClean="0"/>
              <a:t>08.05.2014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89581-6ADF-48B2-89FC-AFC7CF53C49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4853998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0E7BC7F-6273-47AC-BE5D-F24FB876FAD4}" type="datetimeFigureOut">
              <a:rPr lang="uk-UA" smtClean="0"/>
              <a:t>08.05.2014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9289581-6ADF-48B2-89FC-AFC7CF53C494}" type="slidenum">
              <a:rPr lang="uk-UA" smtClean="0"/>
              <a:t>‹#›</a:t>
            </a:fld>
            <a:endParaRPr lang="uk-U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2725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ransition spd="slow">
    <p:randomBar dir="vert"/>
  </p:transition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http://uk.wikipedia.org/wiki/%D0%9D%D1%96%D0%BC%D0%B5%D1%87%D1%87%D0%B8%D0%BD%D0%B0#.D0.9F.D0.BE.D0.BB.D1.96.D1.82.D0.B8.D1.87.D0.BD.D0.B0_.D1.81.D0.B8.D1.81.D1.82.D0.B5.D0.BC.D0.B0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hyperlink" Target="http://tut-cikavo.com/krajini/283-tsikavi-fakti-pro-nimechchin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1257" y="758952"/>
            <a:ext cx="11702143" cy="3566160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Презентація на тему:</a:t>
            </a:r>
            <a:br>
              <a:rPr lang="uk-UA" dirty="0" smtClean="0"/>
            </a:br>
            <a:r>
              <a:rPr lang="en-US" dirty="0" smtClean="0"/>
              <a:t>“</a:t>
            </a:r>
            <a:r>
              <a:rPr lang="uk-UA" b="1" dirty="0" smtClean="0"/>
              <a:t>Федеративна Республіка Німеччина</a:t>
            </a:r>
            <a:r>
              <a:rPr lang="en-US" b="1" dirty="0" smtClean="0"/>
              <a:t>”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uk-UA" dirty="0" smtClean="0"/>
              <a:t>Підготував:</a:t>
            </a:r>
          </a:p>
          <a:p>
            <a:r>
              <a:rPr lang="uk-UA" dirty="0" smtClean="0"/>
              <a:t>Дудник Станіслав</a:t>
            </a:r>
          </a:p>
          <a:p>
            <a:r>
              <a:rPr lang="uk-UA" dirty="0" smtClean="0"/>
              <a:t>11-Б</a:t>
            </a:r>
          </a:p>
          <a:p>
            <a:r>
              <a:rPr lang="uk-UA" dirty="0" smtClean="0"/>
              <a:t>2013-2014н.р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063" y="4455621"/>
            <a:ext cx="1416375" cy="1840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87852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97426"/>
            <a:ext cx="10058400" cy="1450757"/>
          </a:xfrm>
        </p:spPr>
        <p:txBody>
          <a:bodyPr/>
          <a:lstStyle/>
          <a:p>
            <a:r>
              <a:rPr lang="uk-UA" b="1" dirty="0"/>
              <a:t>Федеративна Республіка Німеччина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612571"/>
            <a:ext cx="7685314" cy="3158972"/>
          </a:xfrm>
        </p:spPr>
        <p:txBody>
          <a:bodyPr>
            <a:normAutofit/>
          </a:bodyPr>
          <a:lstStyle/>
          <a:p>
            <a:r>
              <a:rPr lang="uk-UA" sz="2400" dirty="0" smtClean="0"/>
              <a:t>Складається</a:t>
            </a:r>
            <a:r>
              <a:rPr lang="ru-RU" sz="2400" dirty="0" smtClean="0"/>
              <a:t> </a:t>
            </a:r>
            <a:r>
              <a:rPr lang="ru-RU" sz="2400" dirty="0"/>
              <a:t>з 16 </a:t>
            </a:r>
            <a:r>
              <a:rPr lang="uk-UA" sz="2400" dirty="0" smtClean="0"/>
              <a:t>федеральних</a:t>
            </a:r>
            <a:r>
              <a:rPr lang="ru-RU" sz="2400" dirty="0" smtClean="0"/>
              <a:t> </a:t>
            </a:r>
            <a:r>
              <a:rPr lang="ru-RU" sz="2400" dirty="0"/>
              <a:t>земель. </a:t>
            </a:r>
            <a:r>
              <a:rPr lang="uk-UA" sz="2400" dirty="0" smtClean="0"/>
              <a:t>Столиця і найбільше місто країни — Берлін.</a:t>
            </a:r>
          </a:p>
          <a:p>
            <a:r>
              <a:rPr lang="uk-UA" sz="2400" dirty="0" smtClean="0"/>
              <a:t>Член </a:t>
            </a:r>
            <a:r>
              <a:rPr lang="uk-UA" sz="2400" dirty="0"/>
              <a:t>Європейського Союзу та НАТО. Країна з найбільшою кількістю населення і найбільшим рівнем економіки в Європейському союзі. Провідна політична сила на Європейському континенті, технологічний лідер в багатьох галузях.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314" y="2612571"/>
            <a:ext cx="4286250" cy="2857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7673984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Політика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0338" y="1965477"/>
            <a:ext cx="8235587" cy="4023360"/>
          </a:xfrm>
        </p:spPr>
        <p:txBody>
          <a:bodyPr>
            <a:normAutofit lnSpcReduction="10000"/>
          </a:bodyPr>
          <a:lstStyle/>
          <a:p>
            <a:r>
              <a:rPr lang="uk-UA" sz="2400" dirty="0" smtClean="0"/>
              <a:t>Столиця Німеччини — місто Берлін, де знаходиться і федеральний уряд. У Федеративній Республіці Німеччина здійснюється поділ влади на законодавчу, виконавчу та судову.</a:t>
            </a:r>
          </a:p>
          <a:p>
            <a:r>
              <a:rPr lang="uk-UA" sz="2400" dirty="0" smtClean="0"/>
              <a:t>Конституція </a:t>
            </a:r>
            <a:r>
              <a:rPr lang="uk-UA" sz="2400" dirty="0"/>
              <a:t>Німеччини надає широкі права політичним партіям. Найбільші політичні партії Німеччини:</a:t>
            </a:r>
          </a:p>
          <a:p>
            <a:endParaRPr lang="uk-UA" sz="2400" dirty="0"/>
          </a:p>
          <a:p>
            <a:pPr lvl="1"/>
            <a:r>
              <a:rPr lang="uk-UA" sz="2400" dirty="0" smtClean="0"/>
              <a:t>Соціал-демократична </a:t>
            </a:r>
            <a:r>
              <a:rPr lang="uk-UA" sz="2400" dirty="0"/>
              <a:t>партія Німеччини (</a:t>
            </a:r>
            <a:r>
              <a:rPr lang="en-US" sz="2400" dirty="0"/>
              <a:t>SPD).</a:t>
            </a:r>
          </a:p>
          <a:p>
            <a:pPr lvl="1"/>
            <a:r>
              <a:rPr lang="uk-UA" sz="2400" dirty="0" smtClean="0"/>
              <a:t>Християнсько-демократичний </a:t>
            </a:r>
            <a:r>
              <a:rPr lang="uk-UA" sz="2400" dirty="0"/>
              <a:t>союз (</a:t>
            </a:r>
            <a:r>
              <a:rPr lang="en-US" sz="2400" dirty="0"/>
              <a:t>CDU) (</a:t>
            </a:r>
            <a:r>
              <a:rPr lang="uk-UA" sz="2400" dirty="0"/>
              <a:t>в Баварії — Християнсько-соціальний союз (</a:t>
            </a:r>
            <a:r>
              <a:rPr lang="en-US" sz="2400" dirty="0"/>
              <a:t>CSU)).</a:t>
            </a:r>
          </a:p>
          <a:p>
            <a:pPr lvl="1"/>
            <a:r>
              <a:rPr lang="uk-UA" sz="2400" dirty="0" smtClean="0"/>
              <a:t>Вільна </a:t>
            </a:r>
            <a:r>
              <a:rPr lang="uk-UA" sz="2400" dirty="0"/>
              <a:t>демократична партія (</a:t>
            </a:r>
            <a:r>
              <a:rPr lang="en-US" sz="2400" dirty="0"/>
              <a:t>FDP).</a:t>
            </a: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2867" y="2956095"/>
            <a:ext cx="2859133" cy="33902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9437915" y="6396335"/>
            <a:ext cx="2754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Канцлер </a:t>
            </a:r>
            <a:r>
              <a:rPr lang="ru-RU" sz="1200" dirty="0" err="1" smtClean="0"/>
              <a:t>Німеччини</a:t>
            </a:r>
            <a:r>
              <a:rPr lang="ru-RU" sz="1200" dirty="0" smtClean="0"/>
              <a:t> </a:t>
            </a:r>
            <a:r>
              <a:rPr lang="ru-RU" sz="1200" dirty="0" err="1" smtClean="0"/>
              <a:t>Анґела</a:t>
            </a:r>
            <a:r>
              <a:rPr lang="ru-RU" sz="1200" dirty="0" smtClean="0"/>
              <a:t> Меркель, </a:t>
            </a:r>
            <a:r>
              <a:rPr lang="ru-RU" sz="1200" dirty="0" err="1" smtClean="0"/>
              <a:t>від</a:t>
            </a:r>
            <a:r>
              <a:rPr lang="ru-RU" sz="1200" dirty="0" smtClean="0"/>
              <a:t> 22 листопада 2005 року</a:t>
            </a:r>
            <a:endParaRPr lang="uk-UA" sz="1200" dirty="0"/>
          </a:p>
        </p:txBody>
      </p:sp>
    </p:spTree>
    <p:extLst>
      <p:ext uri="{BB962C8B-B14F-4D97-AF65-F5344CB8AC3E}">
        <p14:creationId xmlns:p14="http://schemas.microsoft.com/office/powerpoint/2010/main" val="31439866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9846" y="3955385"/>
            <a:ext cx="4735286" cy="26635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Економіка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8194" y="1943705"/>
            <a:ext cx="11388635" cy="4023360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Німеччина </a:t>
            </a:r>
            <a:r>
              <a:rPr lang="uk-UA" sz="2400" dirty="0"/>
              <a:t>— одна з високорозвинених країн світу. Вона посідає перше місце в Європі за кількістю виробленої промислової продукції. Провідне місце в економіці займають електронно-технічна, машинобудівна (в тому числі автомобілебудування, представлене компаніями </a:t>
            </a:r>
            <a:r>
              <a:rPr lang="en-US" sz="2400" dirty="0"/>
              <a:t>Volkswagen Group, BMW, Mercedes-Benz, Daimler, Opel, Porsche), </a:t>
            </a:r>
            <a:r>
              <a:rPr lang="uk-UA" sz="2400" dirty="0"/>
              <a:t>гірнича (видобуваються вугілля, нафта та природний газ, руди цинку та олова, кам'яна сіль), металургійна, хімічна, харчова, </a:t>
            </a:r>
            <a:r>
              <a:rPr lang="uk-UA" sz="2400" dirty="0">
                <a:solidFill>
                  <a:schemeClr val="tx1"/>
                </a:solidFill>
              </a:rPr>
              <a:t>суднобудівна, текстильна, </a:t>
            </a:r>
            <a:r>
              <a:rPr lang="uk-UA" sz="2400" dirty="0"/>
              <a:t>нафтопереробна галузі промисловості.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98675" y="4825519"/>
            <a:ext cx="63669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Mercedes-Benz W209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51213" y="5643899"/>
            <a:ext cx="50618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В період 2003–2008 років Німеччина була лідером з експорту автомобілів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2841885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Культура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8451" y="1845734"/>
            <a:ext cx="9201842" cy="4500636"/>
          </a:xfrm>
        </p:spPr>
        <p:txBody>
          <a:bodyPr>
            <a:normAutofit/>
          </a:bodyPr>
          <a:lstStyle/>
          <a:p>
            <a:endParaRPr lang="uk-UA" sz="2400" dirty="0"/>
          </a:p>
          <a:p>
            <a:r>
              <a:rPr lang="uk-UA" sz="2400" dirty="0"/>
              <a:t>Культура Німеччини включає в себе культуру як сучасної Федеративної Республіки </a:t>
            </a:r>
            <a:r>
              <a:rPr lang="uk-UA" sz="2400" dirty="0" smtClean="0"/>
              <a:t>Німеччина, </a:t>
            </a:r>
            <a:r>
              <a:rPr lang="uk-UA" sz="2400" dirty="0"/>
              <a:t>так і </a:t>
            </a:r>
            <a:r>
              <a:rPr lang="uk-UA" sz="2400" dirty="0" smtClean="0"/>
              <a:t>регіонів, </a:t>
            </a:r>
            <a:r>
              <a:rPr lang="uk-UA" sz="2400" dirty="0"/>
              <a:t>що становлять сучасну Німеччину до її </a:t>
            </a:r>
            <a:r>
              <a:rPr lang="uk-UA" sz="2400" dirty="0" smtClean="0"/>
              <a:t>об'єднання: Пруссія, Баварія, </a:t>
            </a:r>
            <a:r>
              <a:rPr lang="uk-UA" sz="2400" dirty="0"/>
              <a:t>Саксонія та інших . Більш широке трактування «німецька </a:t>
            </a:r>
            <a:r>
              <a:rPr lang="uk-UA" sz="2400" dirty="0" smtClean="0"/>
              <a:t>культура» </a:t>
            </a:r>
            <a:r>
              <a:rPr lang="uk-UA" sz="2400" dirty="0"/>
              <a:t>включає в себе також культуру </a:t>
            </a:r>
            <a:r>
              <a:rPr lang="uk-UA" sz="2400" dirty="0" smtClean="0"/>
              <a:t>Австрії, </a:t>
            </a:r>
            <a:r>
              <a:rPr lang="uk-UA" sz="2400" dirty="0"/>
              <a:t>яка політично незалежна від </a:t>
            </a:r>
            <a:r>
              <a:rPr lang="uk-UA" sz="2400" dirty="0" smtClean="0"/>
              <a:t>Німеччини, </a:t>
            </a:r>
            <a:r>
              <a:rPr lang="uk-UA" sz="2400" dirty="0"/>
              <a:t>але населена німцями і належить до тієї ж </a:t>
            </a:r>
            <a:r>
              <a:rPr lang="uk-UA" sz="2400" dirty="0" smtClean="0"/>
              <a:t>культури. </a:t>
            </a:r>
            <a:r>
              <a:rPr lang="uk-UA" sz="2400" dirty="0"/>
              <a:t>Німецька (</a:t>
            </a:r>
            <a:r>
              <a:rPr lang="uk-UA" sz="2400" dirty="0" smtClean="0"/>
              <a:t>германська) </a:t>
            </a:r>
            <a:r>
              <a:rPr lang="uk-UA" sz="2400" dirty="0"/>
              <a:t>культура відома з </a:t>
            </a:r>
            <a:r>
              <a:rPr lang="en-US" sz="2400" dirty="0"/>
              <a:t>V </a:t>
            </a:r>
            <a:r>
              <a:rPr lang="uk-UA" sz="2400" dirty="0"/>
              <a:t>століття до нашої ери.</a:t>
            </a:r>
          </a:p>
          <a:p>
            <a:endParaRPr lang="uk-UA" sz="2400" dirty="0"/>
          </a:p>
          <a:p>
            <a:r>
              <a:rPr lang="uk-UA" sz="2400" dirty="0"/>
              <a:t>Німеччина - батьківщина багатьох відомих </a:t>
            </a:r>
            <a:r>
              <a:rPr lang="uk-UA" sz="2400" dirty="0" smtClean="0"/>
              <a:t>композиторів, письменників, поетів, драматургів, </a:t>
            </a:r>
            <a:r>
              <a:rPr lang="uk-UA" sz="2400" dirty="0"/>
              <a:t>філософів і художників.</a:t>
            </a:r>
            <a:endParaRPr lang="uk-UA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0293" y="2904277"/>
            <a:ext cx="2861707" cy="34420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9465746" y="634637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err="1"/>
              <a:t>Людвиг</a:t>
            </a:r>
            <a:r>
              <a:rPr lang="uk-UA" dirty="0"/>
              <a:t> ван Бетховен</a:t>
            </a:r>
          </a:p>
        </p:txBody>
      </p:sp>
    </p:spTree>
    <p:extLst>
      <p:ext uri="{BB962C8B-B14F-4D97-AF65-F5344CB8AC3E}">
        <p14:creationId xmlns:p14="http://schemas.microsoft.com/office/powerpoint/2010/main" val="309442855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Цікаві факти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78866"/>
          </a:xfrm>
        </p:spPr>
        <p:txBody>
          <a:bodyPr>
            <a:normAutofit/>
          </a:bodyPr>
          <a:lstStyle/>
          <a:p>
            <a:pPr marL="658368" lvl="1" indent="-457200">
              <a:buFont typeface="+mj-lt"/>
              <a:buAutoNum type="arabicPeriod"/>
            </a:pPr>
            <a:r>
              <a:rPr lang="ru-RU" sz="2400" dirty="0"/>
              <a:t>Ангела Меркель , яку </a:t>
            </a:r>
            <a:r>
              <a:rPr lang="ru-RU" sz="2400" dirty="0" err="1"/>
              <a:t>обрали</a:t>
            </a:r>
            <a:r>
              <a:rPr lang="ru-RU" sz="2400" dirty="0"/>
              <a:t> в 2005 -му </a:t>
            </a:r>
            <a:r>
              <a:rPr lang="ru-RU" sz="2400" dirty="0" err="1"/>
              <a:t>році</a:t>
            </a:r>
            <a:r>
              <a:rPr lang="ru-RU" sz="2400" dirty="0"/>
              <a:t> , стала першим канцлером </a:t>
            </a:r>
            <a:r>
              <a:rPr lang="ru-RU" sz="2400" dirty="0" err="1"/>
              <a:t>жіночої</a:t>
            </a:r>
            <a:r>
              <a:rPr lang="ru-RU" sz="2400" dirty="0"/>
              <a:t> </a:t>
            </a:r>
            <a:r>
              <a:rPr lang="ru-RU" sz="2400" dirty="0" err="1"/>
              <a:t>статі</a:t>
            </a:r>
            <a:r>
              <a:rPr lang="ru-RU" sz="2400" dirty="0"/>
              <a:t> в </a:t>
            </a:r>
            <a:r>
              <a:rPr lang="ru-RU" sz="2400" dirty="0" err="1"/>
              <a:t>історії</a:t>
            </a:r>
            <a:r>
              <a:rPr lang="ru-RU" sz="2400" dirty="0"/>
              <a:t> </a:t>
            </a:r>
            <a:r>
              <a:rPr lang="ru-RU" sz="2400" dirty="0" err="1"/>
              <a:t>Німеччини</a:t>
            </a:r>
            <a:r>
              <a:rPr lang="ru-RU" sz="2400" dirty="0"/>
              <a:t> </a:t>
            </a:r>
            <a:r>
              <a:rPr lang="ru-RU" sz="2400" dirty="0" smtClean="0"/>
              <a:t>.</a:t>
            </a:r>
          </a:p>
          <a:p>
            <a:pPr marL="658368" lvl="1" indent="-457200">
              <a:buFont typeface="+mj-lt"/>
              <a:buAutoNum type="arabicPeriod"/>
            </a:pPr>
            <a:r>
              <a:rPr lang="uk-UA" sz="2400" dirty="0"/>
              <a:t>У Німеччині є близько 5000 сортів пива , 1500 видів ковбас , 300 видів хліба і близько 500 видів різної мінеральної води</a:t>
            </a:r>
            <a:r>
              <a:rPr lang="uk-UA" sz="2400" dirty="0" smtClean="0"/>
              <a:t>.</a:t>
            </a:r>
          </a:p>
          <a:p>
            <a:pPr marL="658368" lvl="1" indent="-457200">
              <a:buFont typeface="+mj-lt"/>
              <a:buAutoNum type="arabicPeriod"/>
            </a:pPr>
            <a:r>
              <a:rPr lang="ru-RU" sz="2400" dirty="0" err="1"/>
              <a:t>Якщо</a:t>
            </a:r>
            <a:r>
              <a:rPr lang="ru-RU" sz="2400" dirty="0"/>
              <a:t> </a:t>
            </a:r>
            <a:r>
              <a:rPr lang="ru-RU" sz="2400" dirty="0" err="1"/>
              <a:t>трапилося</a:t>
            </a:r>
            <a:r>
              <a:rPr lang="ru-RU" sz="2400" dirty="0"/>
              <a:t> 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ви</a:t>
            </a:r>
            <a:r>
              <a:rPr lang="ru-RU" sz="2400" dirty="0"/>
              <a:t> </a:t>
            </a:r>
            <a:r>
              <a:rPr lang="ru-RU" sz="2400" dirty="0" err="1"/>
              <a:t>потрапили</a:t>
            </a:r>
            <a:r>
              <a:rPr lang="ru-RU" sz="2400" dirty="0"/>
              <a:t> в </a:t>
            </a:r>
            <a:r>
              <a:rPr lang="ru-RU" sz="2400" dirty="0" err="1"/>
              <a:t>бійку</a:t>
            </a:r>
            <a:r>
              <a:rPr lang="ru-RU" sz="2400" dirty="0"/>
              <a:t> , то в </a:t>
            </a:r>
            <a:r>
              <a:rPr lang="ru-RU" sz="2400" dirty="0" err="1"/>
              <a:t>подальшому</a:t>
            </a:r>
            <a:r>
              <a:rPr lang="ru-RU" sz="2400" dirty="0"/>
              <a:t>, </a:t>
            </a:r>
            <a:r>
              <a:rPr lang="ru-RU" sz="2400" dirty="0" err="1"/>
              <a:t>щоб</a:t>
            </a:r>
            <a:r>
              <a:rPr lang="ru-RU" sz="2400" dirty="0"/>
              <a:t> </a:t>
            </a:r>
            <a:r>
              <a:rPr lang="ru-RU" sz="2400" dirty="0" err="1"/>
              <a:t>отримати</a:t>
            </a:r>
            <a:r>
              <a:rPr lang="ru-RU" sz="2400" dirty="0"/>
              <a:t> </a:t>
            </a:r>
            <a:r>
              <a:rPr lang="ru-RU" sz="2400" dirty="0" err="1"/>
              <a:t>поблажливість</a:t>
            </a:r>
            <a:r>
              <a:rPr lang="ru-RU" sz="2400" dirty="0"/>
              <a:t> суду , треба </a:t>
            </a:r>
            <a:r>
              <a:rPr lang="ru-RU" sz="2400" dirty="0" err="1"/>
              <a:t>підтвердити</a:t>
            </a:r>
            <a:r>
              <a:rPr lang="ru-RU" sz="2400" dirty="0"/>
              <a:t> , </a:t>
            </a:r>
            <a:r>
              <a:rPr lang="ru-RU" sz="2400" dirty="0" err="1"/>
              <a:t>що</a:t>
            </a:r>
            <a:r>
              <a:rPr lang="ru-RU" sz="2400" dirty="0"/>
              <a:t> на початку </a:t>
            </a:r>
            <a:r>
              <a:rPr lang="ru-RU" sz="2400" dirty="0" err="1"/>
              <a:t>бійки</a:t>
            </a:r>
            <a:r>
              <a:rPr lang="ru-RU" sz="2400" dirty="0"/>
              <a:t> </a:t>
            </a:r>
            <a:r>
              <a:rPr lang="ru-RU" sz="2400" dirty="0" err="1"/>
              <a:t>ви</a:t>
            </a:r>
            <a:r>
              <a:rPr lang="ru-RU" sz="2400" dirty="0"/>
              <a:t> не </a:t>
            </a:r>
            <a:r>
              <a:rPr lang="ru-RU" sz="2400" dirty="0" err="1"/>
              <a:t>стискали</a:t>
            </a:r>
            <a:r>
              <a:rPr lang="ru-RU" sz="2400" dirty="0"/>
              <a:t> кулаки</a:t>
            </a:r>
            <a:r>
              <a:rPr lang="ru-RU" sz="2400" dirty="0" smtClean="0"/>
              <a:t>.</a:t>
            </a:r>
          </a:p>
          <a:p>
            <a:pPr marL="658368" lvl="1" indent="-457200">
              <a:buFont typeface="+mj-lt"/>
              <a:buAutoNum type="arabicPeriod"/>
            </a:pPr>
            <a:r>
              <a:rPr lang="ru-RU" sz="2400" dirty="0"/>
              <a:t>У </a:t>
            </a:r>
            <a:r>
              <a:rPr lang="ru-RU" sz="2400" dirty="0" err="1"/>
              <a:t>судовій</a:t>
            </a:r>
            <a:r>
              <a:rPr lang="ru-RU" sz="2400" dirty="0"/>
              <a:t> </a:t>
            </a:r>
            <a:r>
              <a:rPr lang="ru-RU" sz="2400" dirty="0" err="1"/>
              <a:t>системі</a:t>
            </a:r>
            <a:r>
              <a:rPr lang="ru-RU" sz="2400" dirty="0"/>
              <a:t> </a:t>
            </a:r>
            <a:r>
              <a:rPr lang="ru-RU" sz="2400" dirty="0" err="1"/>
              <a:t>Німеччини</a:t>
            </a:r>
            <a:r>
              <a:rPr lang="ru-RU" sz="2400" dirty="0"/>
              <a:t> </a:t>
            </a:r>
            <a:r>
              <a:rPr lang="ru-RU" sz="2400" dirty="0" err="1"/>
              <a:t>Вікіпедія</a:t>
            </a:r>
            <a:r>
              <a:rPr lang="ru-RU" sz="2400" dirty="0"/>
              <a:t> є </a:t>
            </a:r>
            <a:r>
              <a:rPr lang="ru-RU" sz="2400" dirty="0" err="1"/>
              <a:t>загальновизнаним</a:t>
            </a:r>
            <a:r>
              <a:rPr lang="ru-RU" sz="2400" dirty="0"/>
              <a:t> </a:t>
            </a:r>
            <a:r>
              <a:rPr lang="ru-RU" sz="2400" dirty="0" err="1"/>
              <a:t>достовірним</a:t>
            </a:r>
            <a:r>
              <a:rPr lang="ru-RU" sz="2400" dirty="0"/>
              <a:t> </a:t>
            </a:r>
            <a:r>
              <a:rPr lang="ru-RU" sz="2400" dirty="0" err="1"/>
              <a:t>джерелом</a:t>
            </a:r>
            <a:r>
              <a:rPr lang="ru-RU" sz="2400" dirty="0"/>
              <a:t> </a:t>
            </a:r>
            <a:r>
              <a:rPr lang="ru-RU" sz="2400" dirty="0" err="1"/>
              <a:t>інформації</a:t>
            </a:r>
            <a:r>
              <a:rPr lang="ru-RU" sz="2400" dirty="0" smtClean="0"/>
              <a:t>.</a:t>
            </a:r>
          </a:p>
          <a:p>
            <a:pPr marL="658368" lvl="1" indent="-457200">
              <a:buFont typeface="+mj-lt"/>
              <a:buAutoNum type="arabicPeriod"/>
            </a:pPr>
            <a:r>
              <a:rPr lang="ru-RU" sz="2400" dirty="0"/>
              <a:t> Штраф за </a:t>
            </a:r>
            <a:r>
              <a:rPr lang="ru-RU" sz="2400" dirty="0" err="1"/>
              <a:t>зірвану</a:t>
            </a:r>
            <a:r>
              <a:rPr lang="ru-RU" sz="2400" dirty="0"/>
              <a:t> </a:t>
            </a:r>
            <a:r>
              <a:rPr lang="ru-RU" sz="2400" dirty="0" err="1"/>
              <a:t>квітку</a:t>
            </a:r>
            <a:r>
              <a:rPr lang="ru-RU" sz="2400" dirty="0"/>
              <a:t> становить </a:t>
            </a:r>
            <a:r>
              <a:rPr lang="ru-RU" sz="2400" dirty="0" err="1"/>
              <a:t>близько</a:t>
            </a:r>
            <a:r>
              <a:rPr lang="ru-RU" sz="2400" dirty="0"/>
              <a:t> 650 </a:t>
            </a:r>
            <a:r>
              <a:rPr lang="ru-RU" sz="2400" dirty="0" err="1"/>
              <a:t>євро</a:t>
            </a:r>
            <a:r>
              <a:rPr lang="ru-RU" sz="2400" dirty="0" smtClean="0"/>
              <a:t>.</a:t>
            </a:r>
          </a:p>
          <a:p>
            <a:pPr marL="658368" lvl="1" indent="-457200">
              <a:buFont typeface="+mj-lt"/>
              <a:buAutoNum type="arabicPeriod"/>
            </a:pPr>
            <a:r>
              <a:rPr lang="ru-RU" sz="2400" dirty="0" err="1"/>
              <a:t>Намалювати</a:t>
            </a:r>
            <a:r>
              <a:rPr lang="ru-RU" sz="2400" dirty="0"/>
              <a:t> свастику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скинути</a:t>
            </a:r>
            <a:r>
              <a:rPr lang="ru-RU" sz="2400" dirty="0"/>
              <a:t> руку в </a:t>
            </a:r>
            <a:r>
              <a:rPr lang="ru-RU" sz="2400" dirty="0" err="1"/>
              <a:t>фашистському</a:t>
            </a:r>
            <a:r>
              <a:rPr lang="ru-RU" sz="2400" dirty="0"/>
              <a:t> </a:t>
            </a:r>
            <a:r>
              <a:rPr lang="ru-RU" sz="2400" dirty="0" err="1"/>
              <a:t>вітанні</a:t>
            </a:r>
            <a:r>
              <a:rPr lang="ru-RU" sz="2400" dirty="0"/>
              <a:t> в </a:t>
            </a:r>
            <a:r>
              <a:rPr lang="ru-RU" sz="2400" dirty="0" err="1"/>
              <a:t>Німеччині</a:t>
            </a:r>
            <a:r>
              <a:rPr lang="ru-RU" sz="2400" dirty="0"/>
              <a:t> заборонено законом</a:t>
            </a:r>
            <a:r>
              <a:rPr lang="ru-RU" sz="2400" dirty="0" smtClean="0"/>
              <a:t>.</a:t>
            </a:r>
          </a:p>
          <a:p>
            <a:pPr lvl="1"/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1354" y="286603"/>
            <a:ext cx="1728652" cy="10371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1786374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Джерела інформації</a:t>
            </a:r>
            <a:endParaRPr lang="uk-UA" b="1" dirty="0"/>
          </a:p>
        </p:txBody>
      </p:sp>
      <p:pic>
        <p:nvPicPr>
          <p:cNvPr id="5" name="Объект 4">
            <a:hlinkClick r:id="rId2"/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0158" y="2450647"/>
            <a:ext cx="2857500" cy="2857500"/>
          </a:xfrm>
        </p:spPr>
      </p:pic>
      <p:pic>
        <p:nvPicPr>
          <p:cNvPr id="6" name="Рисунок 5">
            <a:hlinkClick r:id="rId4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4936" y="3036434"/>
            <a:ext cx="2705100" cy="16859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1934936" y="4722359"/>
            <a:ext cx="2705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http://tut-cikavo.com/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2879086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41</TotalTime>
  <Words>440</Words>
  <Application>Microsoft Office PowerPoint</Application>
  <PresentationFormat>Широкоэкранный</PresentationFormat>
  <Paragraphs>35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Calibri</vt:lpstr>
      <vt:lpstr>Calibri Light</vt:lpstr>
      <vt:lpstr>Ретро</vt:lpstr>
      <vt:lpstr>Презентація на тему: “Федеративна Республіка Німеччина”</vt:lpstr>
      <vt:lpstr>Федеративна Республіка Німеччина</vt:lpstr>
      <vt:lpstr>Політика</vt:lpstr>
      <vt:lpstr>Економіка</vt:lpstr>
      <vt:lpstr>Культура</vt:lpstr>
      <vt:lpstr>Цікаві факти</vt:lpstr>
      <vt:lpstr>Джерела інформації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 “Федеративна Республіка Німеччина”</dc:title>
  <dc:creator>Lirant</dc:creator>
  <cp:lastModifiedBy>Lirant</cp:lastModifiedBy>
  <cp:revision>20</cp:revision>
  <dcterms:created xsi:type="dcterms:W3CDTF">2014-05-07T19:31:54Z</dcterms:created>
  <dcterms:modified xsi:type="dcterms:W3CDTF">2014-05-08T04:26:27Z</dcterms:modified>
</cp:coreProperties>
</file>