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94576" autoAdjust="0"/>
  </p:normalViewPr>
  <p:slideViewPr>
    <p:cSldViewPr>
      <p:cViewPr varScale="1">
        <p:scale>
          <a:sx n="73" d="100"/>
          <a:sy n="73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5B5E9FB-7F4F-40A7-9AE9-FC6E290EE0B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29F8CE2-68ED-4BAB-99C9-2E10AD8FB9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570" y="5411450"/>
            <a:ext cx="3286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Gabriola" pitchFamily="82" charset="0"/>
              </a:rPr>
              <a:t>Рос</a:t>
            </a:r>
            <a:r>
              <a:rPr lang="uk-UA" sz="8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Gabriola" pitchFamily="82" charset="0"/>
              </a:rPr>
              <a:t>ія</a:t>
            </a:r>
            <a:endParaRPr lang="ru-RU" sz="8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Gabriola" pitchFamily="82" charset="0"/>
            </a:endParaRPr>
          </a:p>
        </p:txBody>
      </p:sp>
      <p:pic>
        <p:nvPicPr>
          <p:cNvPr id="1026" name="Picture 2" descr="K:\для практичної\1Рос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537213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14290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Столиця: місто Москва</a:t>
            </a:r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  <a:p>
            <a:r>
              <a:rPr lang="uk-UA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Площа: </a:t>
            </a:r>
            <a: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17 098 246 км²</a:t>
            </a:r>
          </a:p>
          <a:p>
            <a:r>
              <a:rPr lang="uk-UA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Населення:  </a:t>
            </a:r>
            <a: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142 900 000</a:t>
            </a:r>
          </a:p>
          <a:p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:\для практичної\7картінка.jpg"/>
          <p:cNvPicPr>
            <a:picLocks noChangeAspect="1" noChangeArrowheads="1"/>
          </p:cNvPicPr>
          <p:nvPr/>
        </p:nvPicPr>
        <p:blipFill>
          <a:blip r:embed="rId2"/>
          <a:srcRect b="6081"/>
          <a:stretch>
            <a:fillRect/>
          </a:stretch>
        </p:blipFill>
        <p:spPr bwMode="auto">
          <a:xfrm>
            <a:off x="285720" y="357166"/>
            <a:ext cx="8612848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ln w="190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Відвідайте </a:t>
            </a:r>
          </a:p>
          <a:p>
            <a:pPr algn="ctr"/>
            <a:r>
              <a:rPr lang="uk-UA" sz="9600" b="1" dirty="0" smtClean="0">
                <a:ln w="190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Санкт-Петербург </a:t>
            </a:r>
          </a:p>
          <a:p>
            <a:pPr algn="ctr"/>
            <a:r>
              <a:rPr lang="uk-UA" sz="9600" b="1" dirty="0" smtClean="0">
                <a:ln w="190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і отримайте багато позитивних емоцій!</a:t>
            </a:r>
            <a:endParaRPr lang="ru-RU" sz="9600" b="1" dirty="0">
              <a:ln w="1905">
                <a:solidFill>
                  <a:schemeClr val="tx1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418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Санкт-Петербург </a:t>
            </a:r>
            <a:endParaRPr lang="ru-RU" sz="8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2050" name="Picture 2" descr="K:\для практичної\2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548298" cy="348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357694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На </a:t>
            </a:r>
            <a:r>
              <a:rPr lang="uk-UA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1 січня 2012 року населення міста складало 4951600 чоловік, а 22 вересня знову перевищила </a:t>
            </a:r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5000000.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  <a:p>
            <a:pPr algn="r"/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928670"/>
            <a:ext cx="35718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Дата 16 травня 1703 вважається днем ​​заснування Санкт-Петербурга.</a:t>
            </a:r>
            <a:endParaRPr lang="ru-RU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  <a:p>
            <a:endParaRPr lang="ru-RU" sz="4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K:\для практичної\3. Вхід в Ермітаж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5643570" y="1571612"/>
            <a:ext cx="2928958" cy="336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2869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Ермітаж </a:t>
            </a:r>
            <a:r>
              <a:rPr lang="uk-UA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uk-UA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Санкт-Петербурзі є одним з найвідоміших музеїв не тільки в столиці, але і в усьому світі, він є одним з найбільш відвідуваних музеїв світу.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K:\для практичної\3 картин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40631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K:\для практичної\3 картинка.jpg"/>
          <p:cNvPicPr>
            <a:picLocks noChangeAspect="1" noChangeArrowheads="1"/>
          </p:cNvPicPr>
          <p:nvPr/>
        </p:nvPicPr>
        <p:blipFill>
          <a:blip r:embed="rId4"/>
          <a:srcRect t="12147" r="10811" b="2823"/>
          <a:stretch>
            <a:fillRect/>
          </a:stretch>
        </p:blipFill>
        <p:spPr bwMode="auto">
          <a:xfrm>
            <a:off x="2714612" y="2071678"/>
            <a:ext cx="224519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4857760"/>
            <a:ext cx="9144000" cy="237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даний час колекція музею налічує більше 3 000 000 експонатів. Це в першу чергу картини і скульптури. Якщо розглядати кожен експонат по одній хвилині, то потрібно 8 років, щоб оглянути всю колекцію. Для огляду всіх експозицій необхідно пройти 20 кілометрів.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0"/>
            <a:ext cx="6143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хочете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потрапити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казковий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краси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гармонії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відвідайте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Музей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метеликів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Санкт-Петербурзі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Красуні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тропічних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джунглів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лісів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тут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народжуються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пурхають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п'ють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K:\для практичної\4 картинк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164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57174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нектар,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відпочивають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сідають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відвідувачів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Музей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метеликів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чудес, де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забудете про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будні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повсякденних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проблемах.</a:t>
            </a:r>
          </a:p>
          <a:p>
            <a:endParaRPr lang="ru-RU" sz="2800" dirty="0"/>
          </a:p>
        </p:txBody>
      </p:sp>
      <p:pic>
        <p:nvPicPr>
          <p:cNvPr id="4099" name="Picture 3" descr="K:\для практичної\4 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3173009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K:\для практичної\4картинка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857628"/>
            <a:ext cx="3286148" cy="281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самому центрі </a:t>
            </a:r>
            <a:r>
              <a:rPr lang="uk-U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Санкт-Петербурга в </a:t>
            </a:r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старовинній будівлі розташувався п'ятизірковий готель </a:t>
            </a:r>
            <a:r>
              <a:rPr lang="uk-UA"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Domina</a:t>
            </a:r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Hotel</a:t>
            </a:r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Prestige</a:t>
            </a:r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Saint-Petersburg</a:t>
            </a:r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K:\для практичної\5 картинка о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429124" cy="307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1214422"/>
            <a:ext cx="4857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Поруч з готелем знаходяться найвідоміші пам'ятки Північної столиці - </a:t>
            </a:r>
            <a:r>
              <a:rPr lang="uk-UA"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Исаакиевский</a:t>
            </a:r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собор, Палацова площа, Російський музей і Літній сад. З вікон відкривається прекрасний вид на набережну і Велику Морську вулицю.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 descr="K:\для практичної\5. 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256"/>
            <a:ext cx="3857615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743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Океанаріум</a:t>
            </a:r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Санкт-Петербурзі є складовою частиною торгово-розважального центру Нептун. Був відкритий 27 квітня 2006 року. У ньому міститься майже 150 видів риб.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K:\для практичної\6 картинка).jpg"/>
          <p:cNvPicPr>
            <a:picLocks noChangeAspect="1" noChangeArrowheads="1"/>
          </p:cNvPicPr>
          <p:nvPr/>
        </p:nvPicPr>
        <p:blipFill>
          <a:blip r:embed="rId2" cstate="print"/>
          <a:srcRect r="2383" b="6596"/>
          <a:stretch>
            <a:fillRect/>
          </a:stretch>
        </p:blipFill>
        <p:spPr bwMode="auto">
          <a:xfrm>
            <a:off x="0" y="-1"/>
            <a:ext cx="3786182" cy="241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K:\для практичної\6 картинка.jpg"/>
          <p:cNvPicPr>
            <a:picLocks noChangeAspect="1" noChangeArrowheads="1"/>
          </p:cNvPicPr>
          <p:nvPr/>
        </p:nvPicPr>
        <p:blipFill>
          <a:blip r:embed="rId3" cstate="print"/>
          <a:srcRect l="5883" b="6522"/>
          <a:stretch>
            <a:fillRect/>
          </a:stretch>
        </p:blipFill>
        <p:spPr bwMode="auto">
          <a:xfrm>
            <a:off x="5357818" y="0"/>
            <a:ext cx="3786182" cy="250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071942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відкритих акваріумах можна бачити, як живуть скати і дрібні бамбукові акули, як харчуються морські зірки, як раки відлюдники приміряють на себе нові раковини-будиночки. Окрім добре знайомих риб, відвідувачі можуть спостерігати за рідкісними рибами.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4344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Жителі цього чудового міста говорять, що Санкт-Петербург  найгарніший саме вночі, адже в пізній час всі головні пам'ятники і палаци в світяться і виглядають незвично - загадкове і таємниче. 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K:\для практичної\7 карт..jpg"/>
          <p:cNvPicPr>
            <a:picLocks noChangeAspect="1" noChangeArrowheads="1"/>
          </p:cNvPicPr>
          <p:nvPr/>
        </p:nvPicPr>
        <p:blipFill>
          <a:blip r:embed="rId2"/>
          <a:srcRect b="15687"/>
          <a:stretch>
            <a:fillRect/>
          </a:stretch>
        </p:blipFill>
        <p:spPr bwMode="auto">
          <a:xfrm>
            <a:off x="928662" y="0"/>
            <a:ext cx="7286644" cy="460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8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І мабуть, це дійсно так…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8194" name="Picture 2" descr="K:\для практичної\7 картинка).jpg"/>
          <p:cNvPicPr>
            <a:picLocks noChangeAspect="1" noChangeArrowheads="1"/>
          </p:cNvPicPr>
          <p:nvPr/>
        </p:nvPicPr>
        <p:blipFill>
          <a:blip r:embed="rId2"/>
          <a:srcRect l="8000" t="13322" b="12078"/>
          <a:stretch>
            <a:fillRect/>
          </a:stretch>
        </p:blipFill>
        <p:spPr bwMode="auto">
          <a:xfrm>
            <a:off x="0" y="857232"/>
            <a:ext cx="9036839" cy="550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:\для практичної\7Карт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1024" cy="645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</TotalTime>
  <Words>324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Слайд 1</vt:lpstr>
      <vt:lpstr>Санкт-Петербург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ммм</dc:creator>
  <cp:lastModifiedBy>ммм</cp:lastModifiedBy>
  <cp:revision>7</cp:revision>
  <dcterms:created xsi:type="dcterms:W3CDTF">2012-12-18T15:05:26Z</dcterms:created>
  <dcterms:modified xsi:type="dcterms:W3CDTF">2012-12-18T16:10:16Z</dcterms:modified>
</cp:coreProperties>
</file>