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sldIdLst>
    <p:sldId id="256" r:id="rId2"/>
    <p:sldId id="257" r:id="rId3"/>
    <p:sldId id="258" r:id="rId4"/>
    <p:sldId id="259" r:id="rId5"/>
    <p:sldId id="260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1" d="100"/>
          <a:sy n="111" d="100"/>
        </p:scale>
        <p:origin x="-1614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14.12.2014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Объект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14.12.2014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14.12.2014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Объект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14.12.2014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Объект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14.12.2014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14.12.2014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14.12.2014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Объект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14.12.2014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14.12.2014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9.jp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3.jp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Relationship Id="rId5" Type="http://schemas.microsoft.com/office/2007/relationships/hdphoto" Target="../media/hdphoto2.wdp"/><Relationship Id="rId4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619672" y="1412776"/>
            <a:ext cx="6622504" cy="2813698"/>
          </a:xfrm>
        </p:spPr>
        <p:txBody>
          <a:bodyPr>
            <a:normAutofit/>
          </a:bodyPr>
          <a:lstStyle/>
          <a:p>
            <a:r>
              <a:rPr lang="uk-UA" sz="4800" dirty="0" smtClean="0"/>
              <a:t>Федеративна республіка    </a:t>
            </a:r>
            <a:r>
              <a:rPr lang="uk-UA" sz="4800" dirty="0" err="1" smtClean="0"/>
              <a:t>німеччина</a:t>
            </a:r>
            <a:endParaRPr lang="uk-UA" sz="48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788024" y="4653136"/>
            <a:ext cx="2984376" cy="1296144"/>
          </a:xfrm>
        </p:spPr>
        <p:txBody>
          <a:bodyPr>
            <a:normAutofit fontScale="70000" lnSpcReduction="20000"/>
          </a:bodyPr>
          <a:lstStyle/>
          <a:p>
            <a:r>
              <a:rPr lang="uk-UA" dirty="0" smtClean="0"/>
              <a:t>Виконала учениця 10- А класу</a:t>
            </a:r>
          </a:p>
          <a:p>
            <a:r>
              <a:rPr lang="uk-UA" dirty="0" smtClean="0"/>
              <a:t>НВК «</a:t>
            </a:r>
            <a:r>
              <a:rPr lang="uk-UA" dirty="0" err="1" smtClean="0"/>
              <a:t>Лановецька</a:t>
            </a:r>
            <a:r>
              <a:rPr lang="uk-UA" dirty="0"/>
              <a:t> ЗОШ</a:t>
            </a:r>
            <a:r>
              <a:rPr lang="uk-UA" dirty="0" smtClean="0"/>
              <a:t>№1</a:t>
            </a:r>
          </a:p>
          <a:p>
            <a:r>
              <a:rPr lang="uk-UA" dirty="0" smtClean="0"/>
              <a:t>І-ІІІ </a:t>
            </a:r>
            <a:r>
              <a:rPr lang="uk-UA" dirty="0"/>
              <a:t>ступенів – ліцей  »      </a:t>
            </a:r>
            <a:r>
              <a:rPr lang="uk-UA" dirty="0" err="1" smtClean="0"/>
              <a:t>Дуляк</a:t>
            </a:r>
            <a:r>
              <a:rPr lang="uk-UA" dirty="0" smtClean="0"/>
              <a:t> Інна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0975333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         </a:t>
            </a:r>
            <a:r>
              <a:rPr lang="uk-UA" dirty="0" err="1" smtClean="0"/>
              <a:t>Ерфурт</a:t>
            </a:r>
            <a:r>
              <a:rPr lang="uk-UA" dirty="0" smtClean="0"/>
              <a:t>. СТАРЕ МІСТО</a:t>
            </a:r>
            <a:endParaRPr lang="uk-UA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628800"/>
            <a:ext cx="4032448" cy="2091044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9992" y="1700808"/>
            <a:ext cx="4536504" cy="4176464"/>
          </a:xfr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3861048"/>
            <a:ext cx="4032448" cy="26882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6887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14:window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        Замок </a:t>
            </a:r>
            <a:r>
              <a:rPr lang="uk-UA" dirty="0" err="1"/>
              <a:t>Нойшванштайн</a:t>
            </a:r>
            <a:endParaRPr lang="uk-UA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700808"/>
            <a:ext cx="4507879" cy="4176464"/>
          </a:xfrm>
        </p:spPr>
      </p:pic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10000"/>
          </a:bodyPr>
          <a:lstStyle/>
          <a:p>
            <a:r>
              <a:rPr lang="uk-UA" dirty="0" smtClean="0"/>
              <a:t>Побудований за наказом короля Людвіга Баварського і повинен був утілити усі уявлення про казкове рицарське минуле Германії.</a:t>
            </a:r>
          </a:p>
          <a:p>
            <a:r>
              <a:rPr lang="uk-UA" dirty="0" smtClean="0"/>
              <a:t>Знаходився біля романтичної дороги з </a:t>
            </a:r>
            <a:r>
              <a:rPr lang="uk-UA" dirty="0" err="1" smtClean="0"/>
              <a:t>Фюсена</a:t>
            </a:r>
            <a:r>
              <a:rPr lang="uk-UA" dirty="0" smtClean="0"/>
              <a:t> у </a:t>
            </a:r>
            <a:r>
              <a:rPr lang="uk-UA" dirty="0" err="1" smtClean="0"/>
              <a:t>Вурцбург</a:t>
            </a:r>
            <a:r>
              <a:rPr lang="uk-UA" dirty="0" smtClean="0"/>
              <a:t> але безпосередньо до замку можна доїхати верхом або пішки.</a:t>
            </a:r>
          </a:p>
        </p:txBody>
      </p:sp>
    </p:spTree>
    <p:extLst>
      <p:ext uri="{BB962C8B-B14F-4D97-AF65-F5344CB8AC3E}">
        <p14:creationId xmlns:p14="http://schemas.microsoft.com/office/powerpoint/2010/main" val="8077954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>
        <p14:flash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                    атракціони</a:t>
            </a:r>
            <a:endParaRPr lang="uk-UA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1628800"/>
            <a:ext cx="4191000" cy="4680519"/>
          </a:xfrm>
        </p:spPr>
      </p:pic>
      <p:pic>
        <p:nvPicPr>
          <p:cNvPr id="8" name="Объект 7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8" y="1628800"/>
            <a:ext cx="4343400" cy="2444713"/>
          </a:xfr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6" y="4147891"/>
            <a:ext cx="4190789" cy="23035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65251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6140152"/>
          </a:xfrm>
        </p:spPr>
        <p:txBody>
          <a:bodyPr>
            <a:noAutofit/>
          </a:bodyPr>
          <a:lstStyle/>
          <a:p>
            <a:r>
              <a:rPr lang="uk-UA" sz="5400" dirty="0" smtClean="0"/>
              <a:t>        Дякую </a:t>
            </a:r>
            <a:r>
              <a:rPr lang="uk-UA" sz="5400" dirty="0"/>
              <a:t>за увагу </a:t>
            </a:r>
            <a:r>
              <a:rPr lang="uk-UA" sz="5400" dirty="0" smtClean="0"/>
              <a:t> ))))</a:t>
            </a:r>
            <a:endParaRPr lang="uk-UA" sz="5400" dirty="0"/>
          </a:p>
        </p:txBody>
      </p:sp>
    </p:spTree>
    <p:extLst>
      <p:ext uri="{BB962C8B-B14F-4D97-AF65-F5344CB8AC3E}">
        <p14:creationId xmlns:p14="http://schemas.microsoft.com/office/powerpoint/2010/main" val="35722204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-0.11042 -0.09831 L -0.12605 -0.17164 " pathEditMode="relative" rAng="0" ptsTypes="AA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81" y="-3678"/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3200" dirty="0" smtClean="0"/>
              <a:t>Політична карта </a:t>
            </a:r>
            <a:r>
              <a:rPr lang="uk-UA" sz="3200" dirty="0"/>
              <a:t>. </a:t>
            </a:r>
            <a:r>
              <a:rPr lang="uk-UA" sz="3200" dirty="0" smtClean="0"/>
              <a:t>«</a:t>
            </a:r>
            <a:r>
              <a:rPr lang="uk-UA" sz="3200" dirty="0"/>
              <a:t>візитна картка» </a:t>
            </a:r>
            <a:r>
              <a:rPr lang="uk-UA" sz="3200" dirty="0" smtClean="0"/>
              <a:t>країни</a:t>
            </a:r>
            <a:endParaRPr lang="uk-UA" sz="3200" dirty="0"/>
          </a:p>
        </p:txBody>
      </p:sp>
      <p:pic>
        <p:nvPicPr>
          <p:cNvPr id="9" name="Объект 8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7984" y="1628800"/>
            <a:ext cx="4392488" cy="4104456"/>
          </a:xfrm>
        </p:spPr>
      </p:pic>
      <p:pic>
        <p:nvPicPr>
          <p:cNvPr id="7" name="Объект 6"/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030" y="1600200"/>
            <a:ext cx="3684540" cy="4277072"/>
          </a:xfrm>
        </p:spPr>
      </p:pic>
    </p:spTree>
    <p:extLst>
      <p:ext uri="{BB962C8B-B14F-4D97-AF65-F5344CB8AC3E}">
        <p14:creationId xmlns:p14="http://schemas.microsoft.com/office/powerpoint/2010/main" val="38907587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dirty="0" smtClean="0"/>
              <a:t>                 </a:t>
            </a:r>
            <a:r>
              <a:rPr lang="uk-UA" sz="5400" dirty="0" smtClean="0"/>
              <a:t>Розміри </a:t>
            </a:r>
            <a:r>
              <a:rPr lang="uk-UA" sz="5400" dirty="0" err="1" smtClean="0"/>
              <a:t>Фрн</a:t>
            </a:r>
            <a:endParaRPr lang="uk-UA" sz="5400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>
            <a:normAutofit fontScale="85000" lnSpcReduction="10000"/>
          </a:bodyPr>
          <a:lstStyle/>
          <a:p>
            <a:r>
              <a:rPr lang="vi-VN" dirty="0"/>
              <a:t>Федерати́вна Респу́бліка </a:t>
            </a:r>
            <a:r>
              <a:rPr lang="vi-VN" dirty="0" smtClean="0"/>
              <a:t>Німе́ччин</a:t>
            </a:r>
            <a:r>
              <a:rPr lang="uk-UA" sz="3200" dirty="0" smtClean="0"/>
              <a:t>и- держава в Центральній Європі.</a:t>
            </a:r>
          </a:p>
          <a:p>
            <a:r>
              <a:rPr lang="uk-UA" sz="3200" dirty="0" smtClean="0"/>
              <a:t>Територія-356.96 </a:t>
            </a:r>
            <a:r>
              <a:rPr lang="uk-UA" sz="3200" dirty="0" err="1" smtClean="0"/>
              <a:t>тис.км</a:t>
            </a:r>
            <a:endParaRPr lang="uk-UA" sz="3200" dirty="0" smtClean="0"/>
          </a:p>
          <a:p>
            <a:r>
              <a:rPr lang="uk-UA" sz="3200" dirty="0" smtClean="0"/>
              <a:t>Склад території-16 земель</a:t>
            </a:r>
          </a:p>
          <a:p>
            <a:r>
              <a:rPr lang="uk-UA" sz="3200" dirty="0" smtClean="0"/>
              <a:t>Місце перебування уряду-Бон.</a:t>
            </a:r>
          </a:p>
          <a:p>
            <a:r>
              <a:rPr lang="uk-UA" sz="3200" dirty="0" smtClean="0"/>
              <a:t>Столиця-Берлін.</a:t>
            </a:r>
          </a:p>
          <a:p>
            <a:r>
              <a:rPr lang="uk-UA" sz="3200" dirty="0" smtClean="0"/>
              <a:t>Грошова одиниця-євро.</a:t>
            </a:r>
          </a:p>
          <a:p>
            <a:endParaRPr lang="uk-UA" sz="3200" dirty="0"/>
          </a:p>
        </p:txBody>
      </p:sp>
      <p:pic>
        <p:nvPicPr>
          <p:cNvPr id="9" name="Объект 8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988840"/>
            <a:ext cx="4444829" cy="3782812"/>
          </a:xfrm>
        </p:spPr>
      </p:pic>
    </p:spTree>
    <p:extLst>
      <p:ext uri="{BB962C8B-B14F-4D97-AF65-F5344CB8AC3E}">
        <p14:creationId xmlns:p14="http://schemas.microsoft.com/office/powerpoint/2010/main" val="10835176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    Корисні копалини Німеччини</a:t>
            </a:r>
            <a:endParaRPr lang="uk-UA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772816"/>
            <a:ext cx="4575043" cy="3431282"/>
          </a:xfrm>
        </p:spPr>
      </p:pic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10000"/>
          </a:bodyPr>
          <a:lstStyle/>
          <a:p>
            <a:r>
              <a:rPr lang="uk-UA" dirty="0" err="1" smtClean="0"/>
              <a:t>Кам</a:t>
            </a:r>
            <a:r>
              <a:rPr lang="uk-UA" dirty="0" smtClean="0"/>
              <a:t>*</a:t>
            </a:r>
            <a:r>
              <a:rPr lang="uk-UA" dirty="0" err="1" smtClean="0"/>
              <a:t>яне</a:t>
            </a:r>
            <a:r>
              <a:rPr lang="uk-UA" dirty="0" smtClean="0"/>
              <a:t> вугілля – Саар</a:t>
            </a:r>
            <a:r>
              <a:rPr lang="en-US" dirty="0" smtClean="0"/>
              <a:t>,</a:t>
            </a:r>
            <a:r>
              <a:rPr lang="uk-UA" dirty="0" smtClean="0"/>
              <a:t> </a:t>
            </a:r>
            <a:r>
              <a:rPr lang="uk-UA" dirty="0" err="1" smtClean="0"/>
              <a:t>Ахен</a:t>
            </a:r>
            <a:r>
              <a:rPr lang="uk-UA" dirty="0" smtClean="0"/>
              <a:t>.</a:t>
            </a:r>
          </a:p>
          <a:p>
            <a:r>
              <a:rPr lang="uk-UA" dirty="0" smtClean="0"/>
              <a:t>Буре вугілля – </a:t>
            </a:r>
            <a:r>
              <a:rPr lang="uk-UA" dirty="0" err="1" smtClean="0"/>
              <a:t>Нижньорейнський</a:t>
            </a:r>
            <a:r>
              <a:rPr lang="uk-UA" dirty="0" smtClean="0"/>
              <a:t>.</a:t>
            </a:r>
          </a:p>
          <a:p>
            <a:r>
              <a:rPr lang="uk-UA" dirty="0" smtClean="0"/>
              <a:t>Калійна сіль – </a:t>
            </a:r>
            <a:r>
              <a:rPr lang="uk-UA" dirty="0" err="1" smtClean="0"/>
              <a:t>Гановер</a:t>
            </a:r>
            <a:r>
              <a:rPr lang="en-US" dirty="0" smtClean="0"/>
              <a:t>,</a:t>
            </a:r>
            <a:r>
              <a:rPr lang="uk-UA" dirty="0" smtClean="0"/>
              <a:t> </a:t>
            </a:r>
            <a:r>
              <a:rPr lang="uk-UA" dirty="0" err="1" smtClean="0"/>
              <a:t>передгір</a:t>
            </a:r>
            <a:r>
              <a:rPr lang="uk-UA" dirty="0" smtClean="0"/>
              <a:t>*я </a:t>
            </a:r>
            <a:r>
              <a:rPr lang="uk-UA" dirty="0" err="1" smtClean="0"/>
              <a:t>Гарца</a:t>
            </a:r>
            <a:r>
              <a:rPr lang="uk-UA" dirty="0" smtClean="0"/>
              <a:t>.</a:t>
            </a:r>
          </a:p>
          <a:p>
            <a:r>
              <a:rPr lang="uk-UA" dirty="0" smtClean="0"/>
              <a:t>Графіт – Баварський ліс</a:t>
            </a:r>
          </a:p>
          <a:p>
            <a:r>
              <a:rPr lang="uk-UA" dirty="0" smtClean="0"/>
              <a:t>Мідні руди – </a:t>
            </a:r>
            <a:r>
              <a:rPr lang="uk-UA" dirty="0" err="1" smtClean="0"/>
              <a:t>Гарц</a:t>
            </a:r>
            <a:endParaRPr lang="uk-UA" dirty="0" smtClean="0"/>
          </a:p>
          <a:p>
            <a:r>
              <a:rPr lang="uk-UA" dirty="0" smtClean="0"/>
              <a:t>Поліметалеві руди – Рудні гори</a:t>
            </a:r>
            <a:r>
              <a:rPr lang="en-US" dirty="0" smtClean="0"/>
              <a:t>,</a:t>
            </a:r>
            <a:r>
              <a:rPr lang="uk-UA" dirty="0" smtClean="0"/>
              <a:t> Рейнські сланцеві гори</a:t>
            </a:r>
            <a:r>
              <a:rPr lang="en-US" dirty="0" smtClean="0"/>
              <a:t>,</a:t>
            </a:r>
            <a:r>
              <a:rPr lang="uk-UA" dirty="0" smtClean="0"/>
              <a:t> </a:t>
            </a:r>
            <a:r>
              <a:rPr lang="uk-UA" dirty="0" err="1" smtClean="0"/>
              <a:t>Гарц</a:t>
            </a:r>
            <a:r>
              <a:rPr lang="uk-UA" dirty="0" smtClean="0"/>
              <a:t>.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17699795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        Клімат </a:t>
            </a:r>
            <a:r>
              <a:rPr lang="uk-UA" dirty="0" err="1" smtClean="0"/>
              <a:t>німеччини</a:t>
            </a:r>
            <a:endParaRPr lang="uk-UA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>
            <a:normAutofit fontScale="62500" lnSpcReduction="20000"/>
          </a:bodyPr>
          <a:lstStyle/>
          <a:p>
            <a:r>
              <a:rPr lang="ru-RU" dirty="0" err="1"/>
              <a:t>Більшість</a:t>
            </a:r>
            <a:r>
              <a:rPr lang="ru-RU" dirty="0"/>
              <a:t> </a:t>
            </a:r>
            <a:r>
              <a:rPr lang="ru-RU" dirty="0" err="1"/>
              <a:t>території</a:t>
            </a:r>
            <a:r>
              <a:rPr lang="ru-RU" dirty="0"/>
              <a:t> </a:t>
            </a:r>
            <a:r>
              <a:rPr lang="ru-RU" dirty="0" err="1"/>
              <a:t>Німеччини</a:t>
            </a:r>
            <a:r>
              <a:rPr lang="ru-RU" dirty="0"/>
              <a:t> </a:t>
            </a:r>
            <a:r>
              <a:rPr lang="ru-RU" dirty="0" err="1"/>
              <a:t>піддається</a:t>
            </a:r>
            <a:r>
              <a:rPr lang="ru-RU" dirty="0"/>
              <a:t> </a:t>
            </a:r>
            <a:r>
              <a:rPr lang="ru-RU" dirty="0" err="1"/>
              <a:t>впливу</a:t>
            </a:r>
            <a:r>
              <a:rPr lang="ru-RU" dirty="0"/>
              <a:t> сезонного </a:t>
            </a:r>
            <a:r>
              <a:rPr lang="ru-RU" dirty="0" err="1"/>
              <a:t>помірного</a:t>
            </a:r>
            <a:r>
              <a:rPr lang="ru-RU" dirty="0"/>
              <a:t> </a:t>
            </a:r>
            <a:r>
              <a:rPr lang="ru-RU" dirty="0" err="1"/>
              <a:t>клімату</a:t>
            </a:r>
            <a:r>
              <a:rPr lang="ru-RU" dirty="0"/>
              <a:t>, в </a:t>
            </a:r>
            <a:r>
              <a:rPr lang="ru-RU" dirty="0" err="1"/>
              <a:t>якому</a:t>
            </a:r>
            <a:r>
              <a:rPr lang="ru-RU" dirty="0"/>
              <a:t> </a:t>
            </a:r>
            <a:r>
              <a:rPr lang="ru-RU" dirty="0" err="1"/>
              <a:t>переважають</a:t>
            </a:r>
            <a:r>
              <a:rPr lang="ru-RU" dirty="0"/>
              <a:t> </a:t>
            </a:r>
            <a:r>
              <a:rPr lang="ru-RU" dirty="0" err="1"/>
              <a:t>вологі</a:t>
            </a:r>
            <a:r>
              <a:rPr lang="ru-RU" dirty="0"/>
              <a:t> </a:t>
            </a:r>
            <a:r>
              <a:rPr lang="ru-RU" dirty="0" err="1"/>
              <a:t>західні</a:t>
            </a:r>
            <a:r>
              <a:rPr lang="ru-RU" dirty="0"/>
              <a:t> </a:t>
            </a:r>
            <a:r>
              <a:rPr lang="ru-RU" dirty="0" err="1"/>
              <a:t>вітри</a:t>
            </a:r>
            <a:r>
              <a:rPr lang="ru-RU" dirty="0" smtClean="0"/>
              <a:t>.</a:t>
            </a:r>
          </a:p>
          <a:p>
            <a:r>
              <a:rPr lang="ru-RU" dirty="0"/>
              <a:t> </a:t>
            </a:r>
            <a:r>
              <a:rPr lang="ru-RU" dirty="0" smtClean="0"/>
              <a:t>Зима </a:t>
            </a:r>
            <a:r>
              <a:rPr lang="ru-RU" dirty="0"/>
              <a:t>в </a:t>
            </a:r>
            <a:r>
              <a:rPr lang="ru-RU" dirty="0" err="1"/>
              <a:t>країні</a:t>
            </a:r>
            <a:r>
              <a:rPr lang="ru-RU" dirty="0"/>
              <a:t> </a:t>
            </a:r>
            <a:r>
              <a:rPr lang="ru-RU" dirty="0" err="1"/>
              <a:t>м'яка</a:t>
            </a:r>
            <a:r>
              <a:rPr lang="ru-RU" dirty="0"/>
              <a:t>, а </a:t>
            </a:r>
            <a:r>
              <a:rPr lang="ru-RU" dirty="0" err="1"/>
              <a:t>влітку</a:t>
            </a:r>
            <a:r>
              <a:rPr lang="ru-RU" dirty="0"/>
              <a:t>, як правило, </a:t>
            </a:r>
            <a:r>
              <a:rPr lang="ru-RU" dirty="0" err="1"/>
              <a:t>прохолодно</a:t>
            </a:r>
            <a:r>
              <a:rPr lang="ru-RU" dirty="0"/>
              <a:t>, </a:t>
            </a:r>
            <a:r>
              <a:rPr lang="ru-RU" dirty="0" err="1"/>
              <a:t>хоча</a:t>
            </a:r>
            <a:r>
              <a:rPr lang="ru-RU" dirty="0"/>
              <a:t> температура </a:t>
            </a:r>
            <a:r>
              <a:rPr lang="ru-RU" dirty="0" err="1"/>
              <a:t>може</a:t>
            </a:r>
            <a:r>
              <a:rPr lang="ru-RU" dirty="0"/>
              <a:t> </a:t>
            </a:r>
            <a:r>
              <a:rPr lang="ru-RU" dirty="0" err="1"/>
              <a:t>перевищувати</a:t>
            </a:r>
            <a:r>
              <a:rPr lang="ru-RU" dirty="0"/>
              <a:t> і 30 °C </a:t>
            </a:r>
            <a:r>
              <a:rPr lang="ru-RU" dirty="0" err="1"/>
              <a:t>доволі</a:t>
            </a:r>
            <a:r>
              <a:rPr lang="ru-RU" dirty="0"/>
              <a:t> </a:t>
            </a:r>
            <a:r>
              <a:rPr lang="ru-RU" dirty="0" err="1"/>
              <a:t>тривалий</a:t>
            </a:r>
            <a:r>
              <a:rPr lang="ru-RU" dirty="0"/>
              <a:t> </a:t>
            </a:r>
            <a:r>
              <a:rPr lang="ru-RU" dirty="0" err="1"/>
              <a:t>період</a:t>
            </a:r>
            <a:r>
              <a:rPr lang="ru-RU" dirty="0"/>
              <a:t> часу</a:t>
            </a:r>
            <a:r>
              <a:rPr lang="ru-RU" dirty="0" smtClean="0"/>
              <a:t>.</a:t>
            </a:r>
          </a:p>
          <a:p>
            <a:r>
              <a:rPr lang="ru-RU" dirty="0"/>
              <a:t>На </a:t>
            </a:r>
            <a:r>
              <a:rPr lang="ru-RU" dirty="0" err="1"/>
              <a:t>сході</a:t>
            </a:r>
            <a:r>
              <a:rPr lang="ru-RU" dirty="0"/>
              <a:t> </a:t>
            </a:r>
            <a:r>
              <a:rPr lang="ru-RU" dirty="0" err="1"/>
              <a:t>країни</a:t>
            </a:r>
            <a:r>
              <a:rPr lang="ru-RU" dirty="0"/>
              <a:t> </a:t>
            </a:r>
            <a:r>
              <a:rPr lang="ru-RU" dirty="0" err="1"/>
              <a:t>клімат</a:t>
            </a:r>
            <a:r>
              <a:rPr lang="ru-RU" dirty="0"/>
              <a:t> </a:t>
            </a:r>
            <a:r>
              <a:rPr lang="ru-RU" dirty="0" err="1"/>
              <a:t>більш</a:t>
            </a:r>
            <a:r>
              <a:rPr lang="ru-RU" dirty="0"/>
              <a:t> </a:t>
            </a:r>
            <a:r>
              <a:rPr lang="ru-RU" dirty="0" err="1" smtClean="0"/>
              <a:t>континентальний</a:t>
            </a:r>
            <a:r>
              <a:rPr lang="ru-RU" dirty="0" smtClean="0"/>
              <a:t>.</a:t>
            </a:r>
          </a:p>
          <a:p>
            <a:r>
              <a:rPr lang="ru-RU" dirty="0"/>
              <a:t>Центральна і </a:t>
            </a:r>
            <a:r>
              <a:rPr lang="ru-RU" dirty="0" err="1"/>
              <a:t>південна</a:t>
            </a:r>
            <a:r>
              <a:rPr lang="ru-RU" dirty="0"/>
              <a:t> </a:t>
            </a:r>
            <a:r>
              <a:rPr lang="ru-RU" dirty="0" err="1"/>
              <a:t>Німеччина</a:t>
            </a:r>
            <a:r>
              <a:rPr lang="ru-RU" dirty="0"/>
              <a:t> належать до </a:t>
            </a:r>
            <a:r>
              <a:rPr lang="ru-RU" dirty="0" err="1"/>
              <a:t>перехідних</a:t>
            </a:r>
            <a:r>
              <a:rPr lang="ru-RU" dirty="0"/>
              <a:t> </a:t>
            </a:r>
            <a:r>
              <a:rPr lang="ru-RU" dirty="0" err="1"/>
              <a:t>регіонів</a:t>
            </a:r>
            <a:r>
              <a:rPr lang="ru-RU" dirty="0"/>
              <a:t>, тут </a:t>
            </a:r>
            <a:r>
              <a:rPr lang="ru-RU" dirty="0" err="1"/>
              <a:t>варіюються</a:t>
            </a:r>
            <a:r>
              <a:rPr lang="ru-RU" dirty="0"/>
              <a:t>, як </a:t>
            </a:r>
            <a:r>
              <a:rPr lang="ru-RU" dirty="0" err="1"/>
              <a:t>помірно</a:t>
            </a:r>
            <a:r>
              <a:rPr lang="ru-RU" dirty="0"/>
              <a:t> </a:t>
            </a:r>
            <a:r>
              <a:rPr lang="ru-RU" dirty="0" err="1"/>
              <a:t>океанічний</a:t>
            </a:r>
            <a:r>
              <a:rPr lang="ru-RU" dirty="0"/>
              <a:t> </a:t>
            </a:r>
            <a:r>
              <a:rPr lang="ru-RU" dirty="0" err="1"/>
              <a:t>клімат</a:t>
            </a:r>
            <a:r>
              <a:rPr lang="ru-RU" dirty="0"/>
              <a:t> так і </a:t>
            </a:r>
            <a:r>
              <a:rPr lang="ru-RU" dirty="0" err="1"/>
              <a:t>континентальний</a:t>
            </a:r>
            <a:r>
              <a:rPr lang="ru-RU" dirty="0"/>
              <a:t> </a:t>
            </a:r>
            <a:r>
              <a:rPr lang="ru-RU" dirty="0" err="1"/>
              <a:t>клімат</a:t>
            </a:r>
            <a:r>
              <a:rPr lang="ru-RU" dirty="0" smtClean="0"/>
              <a:t>.</a:t>
            </a:r>
          </a:p>
          <a:p>
            <a:r>
              <a:rPr lang="uk-UA" dirty="0"/>
              <a:t>Середньорічна кількість </a:t>
            </a:r>
            <a:r>
              <a:rPr lang="uk-UA" dirty="0" smtClean="0"/>
              <a:t>опадів</a:t>
            </a:r>
            <a:r>
              <a:rPr lang="ru-RU" dirty="0"/>
              <a:t>становить 700 </a:t>
            </a:r>
            <a:r>
              <a:rPr lang="ru-RU" dirty="0" err="1" smtClean="0"/>
              <a:t>міліметрів</a:t>
            </a:r>
            <a:r>
              <a:rPr lang="ru-RU" dirty="0" smtClean="0"/>
              <a:t> </a:t>
            </a:r>
            <a:r>
              <a:rPr lang="ru-RU" dirty="0"/>
              <a:t>на </a:t>
            </a:r>
            <a:r>
              <a:rPr lang="ru-RU" dirty="0" err="1" smtClean="0"/>
              <a:t>рік</a:t>
            </a:r>
            <a:r>
              <a:rPr lang="ru-RU" dirty="0" smtClean="0"/>
              <a:t>.</a:t>
            </a:r>
          </a:p>
          <a:p>
            <a:endParaRPr lang="uk-UA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3" y="1466782"/>
            <a:ext cx="3096344" cy="2322258"/>
          </a:xfrm>
          <a:prstGeom prst="rect">
            <a:avLst/>
          </a:prstGeom>
        </p:spPr>
      </p:pic>
      <p:pic>
        <p:nvPicPr>
          <p:cNvPr id="8" name="Объект 7"/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3" y="4005064"/>
            <a:ext cx="3110746" cy="1944216"/>
          </a:xfrm>
        </p:spPr>
      </p:pic>
    </p:spTree>
    <p:extLst>
      <p:ext uri="{BB962C8B-B14F-4D97-AF65-F5344CB8AC3E}">
        <p14:creationId xmlns:p14="http://schemas.microsoft.com/office/powerpoint/2010/main" val="1327877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               РОСЛИНИЙ СВІТ</a:t>
            </a:r>
            <a:endParaRPr lang="uk-UA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uk-UA" sz="2400" dirty="0"/>
              <a:t>Близько 30 </a:t>
            </a:r>
            <a:r>
              <a:rPr lang="uk-UA" sz="2400" dirty="0" smtClean="0"/>
              <a:t>% території Німеччини покрита лісами</a:t>
            </a:r>
            <a:r>
              <a:rPr lang="en-US" sz="2400" dirty="0" smtClean="0"/>
              <a:t>, </a:t>
            </a:r>
            <a:r>
              <a:rPr lang="uk-UA" sz="2400" dirty="0" smtClean="0"/>
              <a:t>зосередженими в основному в </a:t>
            </a:r>
            <a:r>
              <a:rPr lang="uk-UA" sz="2400" dirty="0" err="1" smtClean="0"/>
              <a:t>південій</a:t>
            </a:r>
            <a:r>
              <a:rPr lang="uk-UA" sz="2400" dirty="0" smtClean="0"/>
              <a:t> частині країни.</a:t>
            </a:r>
          </a:p>
          <a:p>
            <a:r>
              <a:rPr lang="uk-UA" sz="2400" dirty="0" smtClean="0"/>
              <a:t>Близько двох третин лісів – хвойні</a:t>
            </a:r>
            <a:r>
              <a:rPr lang="en-US" sz="2400" dirty="0" smtClean="0"/>
              <a:t>,</a:t>
            </a:r>
            <a:r>
              <a:rPr lang="uk-UA" sz="2400" dirty="0" smtClean="0"/>
              <a:t> одна третина – листя в якій </a:t>
            </a:r>
            <a:r>
              <a:rPr lang="uk-UA" sz="2400" dirty="0"/>
              <a:t>ростуть береза</a:t>
            </a:r>
            <a:r>
              <a:rPr lang="uk-UA" sz="2400" dirty="0" smtClean="0"/>
              <a:t>,  </a:t>
            </a:r>
            <a:r>
              <a:rPr lang="uk-UA" sz="2400" dirty="0"/>
              <a:t>бук, дуб </a:t>
            </a:r>
            <a:r>
              <a:rPr lang="uk-UA" sz="2400" dirty="0" smtClean="0"/>
              <a:t>і горіх.</a:t>
            </a:r>
          </a:p>
          <a:p>
            <a:endParaRPr lang="uk-UA" sz="24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3356992"/>
            <a:ext cx="3672408" cy="304153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7884" y="3284984"/>
            <a:ext cx="4227698" cy="304153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23831146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900">
        <p14:warp dir="i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             Населення країни </a:t>
            </a:r>
            <a:endParaRPr lang="uk-UA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>
            <a:normAutofit fontScale="70000" lnSpcReduction="20000"/>
          </a:bodyPr>
          <a:lstStyle/>
          <a:p>
            <a:r>
              <a:rPr lang="uk-UA" dirty="0"/>
              <a:t>Населення Німеччини — 81,8 мільйони мешканців, із них 73,8 мільйонів з німецьким, а 8 мільйонів із іноземним громадянством. </a:t>
            </a:r>
            <a:endParaRPr lang="uk-UA" dirty="0" smtClean="0"/>
          </a:p>
          <a:p>
            <a:r>
              <a:rPr lang="uk-UA" dirty="0" smtClean="0"/>
              <a:t>У </a:t>
            </a:r>
            <a:r>
              <a:rPr lang="uk-UA" dirty="0"/>
              <a:t>2010 р. у країні проживало 65 </a:t>
            </a:r>
            <a:r>
              <a:rPr lang="uk-UA" dirty="0" err="1"/>
              <a:t>млн</a:t>
            </a:r>
            <a:r>
              <a:rPr lang="uk-UA" dirty="0"/>
              <a:t> німців та 15,5 </a:t>
            </a:r>
            <a:r>
              <a:rPr lang="uk-UA" dirty="0" err="1"/>
              <a:t>млн</a:t>
            </a:r>
            <a:r>
              <a:rPr lang="uk-UA" dirty="0"/>
              <a:t> іноземців. </a:t>
            </a:r>
            <a:endParaRPr lang="uk-UA" dirty="0" smtClean="0"/>
          </a:p>
          <a:p>
            <a:r>
              <a:rPr lang="uk-UA" dirty="0" smtClean="0"/>
              <a:t>Найбільші </a:t>
            </a:r>
            <a:r>
              <a:rPr lang="uk-UA" dirty="0"/>
              <a:t>чисельні групи — турки та курди (3,2 мільйони), поляки (1,6 мільйони), вихідці з країн СНД (українці, росіяни, євреї, російські німці (1,4 мільйони), вихідці з країн західної Європи та Балкан (2,9 </a:t>
            </a:r>
            <a:r>
              <a:rPr lang="uk-UA" dirty="0" err="1"/>
              <a:t>млн</a:t>
            </a:r>
            <a:r>
              <a:rPr lang="uk-UA" dirty="0"/>
              <a:t>), вихідці з країн Азії (1,6 </a:t>
            </a:r>
            <a:r>
              <a:rPr lang="uk-UA" dirty="0" err="1"/>
              <a:t>млн</a:t>
            </a:r>
            <a:r>
              <a:rPr lang="uk-UA" dirty="0" smtClean="0"/>
              <a:t>)</a:t>
            </a:r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4077072"/>
            <a:ext cx="3287405" cy="2304256"/>
          </a:xfr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1556792"/>
            <a:ext cx="3168352" cy="23762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31595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10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      Визначні місця Німеччини</a:t>
            </a:r>
            <a:endParaRPr lang="uk-UA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55576" y="620688"/>
            <a:ext cx="4002524" cy="746026"/>
          </a:xfrm>
        </p:spPr>
        <p:txBody>
          <a:bodyPr>
            <a:normAutofit fontScale="92500"/>
          </a:bodyPr>
          <a:lstStyle/>
          <a:p>
            <a:r>
              <a:rPr lang="uk-UA" dirty="0" smtClean="0"/>
              <a:t>                 </a:t>
            </a:r>
            <a:r>
              <a:rPr lang="uk-UA" sz="3200" dirty="0" smtClean="0">
                <a:solidFill>
                  <a:schemeClr val="bg2">
                    <a:lumMod val="25000"/>
                  </a:schemeClr>
                </a:solidFill>
              </a:rPr>
              <a:t>Місто Дрезден </a:t>
            </a:r>
            <a:endParaRPr lang="uk-UA" sz="3200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4008" y="692696"/>
            <a:ext cx="4292241" cy="639762"/>
          </a:xfrm>
        </p:spPr>
        <p:txBody>
          <a:bodyPr>
            <a:normAutofit/>
          </a:bodyPr>
          <a:lstStyle/>
          <a:p>
            <a:r>
              <a:rPr lang="uk-UA" sz="3200" dirty="0" smtClean="0">
                <a:solidFill>
                  <a:schemeClr val="bg2">
                    <a:lumMod val="25000"/>
                  </a:schemeClr>
                </a:solidFill>
              </a:rPr>
              <a:t>- Місто мистецтва </a:t>
            </a:r>
            <a:endParaRPr lang="uk-UA" sz="3200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quarter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988" y="1556793"/>
            <a:ext cx="4146996" cy="3600400"/>
          </a:xfrm>
        </p:spPr>
      </p:pic>
      <p:pic>
        <p:nvPicPr>
          <p:cNvPr id="8" name="Объект 7"/>
          <p:cNvPicPr>
            <a:picLocks noGrp="1" noChangeAspect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1628800"/>
            <a:ext cx="4289425" cy="3600400"/>
          </a:xfrm>
        </p:spPr>
      </p:pic>
    </p:spTree>
    <p:extLst>
      <p:ext uri="{BB962C8B-B14F-4D97-AF65-F5344CB8AC3E}">
        <p14:creationId xmlns:p14="http://schemas.microsoft.com/office/powerpoint/2010/main" val="14511490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          Бранденбурзькі </a:t>
            </a:r>
            <a:r>
              <a:rPr lang="uk-UA" dirty="0"/>
              <a:t>ворота</a:t>
            </a: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700808"/>
            <a:ext cx="4172640" cy="3960439"/>
          </a:xfrm>
        </p:spPr>
      </p:pic>
      <p:pic>
        <p:nvPicPr>
          <p:cNvPr id="8" name="Объект 7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1700809"/>
            <a:ext cx="4343400" cy="3951898"/>
          </a:xfrm>
        </p:spPr>
      </p:pic>
    </p:spTree>
    <p:extLst>
      <p:ext uri="{BB962C8B-B14F-4D97-AF65-F5344CB8AC3E}">
        <p14:creationId xmlns:p14="http://schemas.microsoft.com/office/powerpoint/2010/main" val="9787133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400">
        <p14:honeycomb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236</TotalTime>
  <Words>378</Words>
  <Application>Microsoft Office PowerPoint</Application>
  <PresentationFormat>Экран (4:3)</PresentationFormat>
  <Paragraphs>42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Трек</vt:lpstr>
      <vt:lpstr>Федеративна республіка    німеччина</vt:lpstr>
      <vt:lpstr>Політична карта . «візитна картка» країни</vt:lpstr>
      <vt:lpstr>                 Розміри Фрн</vt:lpstr>
      <vt:lpstr>    Корисні копалини Німеччини</vt:lpstr>
      <vt:lpstr>        Клімат німеччини</vt:lpstr>
      <vt:lpstr>               РОСЛИНИЙ СВІТ</vt:lpstr>
      <vt:lpstr>             Населення країни </vt:lpstr>
      <vt:lpstr>      Визначні місця Німеччини</vt:lpstr>
      <vt:lpstr>          Бранденбурзькі ворота</vt:lpstr>
      <vt:lpstr>         Ерфурт. СТАРЕ МІСТО</vt:lpstr>
      <vt:lpstr>        Замок Нойшванштайн</vt:lpstr>
      <vt:lpstr>                    атракціони</vt:lpstr>
      <vt:lpstr>        Дякую за увагу  ))))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Німеччина</dc:title>
  <dc:creator>Admin</dc:creator>
  <cp:lastModifiedBy>Admin</cp:lastModifiedBy>
  <cp:revision>15</cp:revision>
  <dcterms:created xsi:type="dcterms:W3CDTF">2014-12-14T13:33:59Z</dcterms:created>
  <dcterms:modified xsi:type="dcterms:W3CDTF">2014-12-14T17:41:05Z</dcterms:modified>
</cp:coreProperties>
</file>