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8C572-0D7D-4481-8427-B96EC2C16FEC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46C8F-D699-4685-8BB7-1C7249F56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2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E%D0%BB%D1%8C%D1%89%D0%B0" TargetMode="External"/><Relationship Id="rId7" Type="http://schemas.openxmlformats.org/officeDocument/2006/relationships/hyperlink" Target="http://uk.wikipedia.org/wiki/%D0%A1%D0%BB%D0%BE%D0%B2%D0%B0%D1%87%D1%87%D0%B8%D0%BD%D0%B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uk.wikipedia.org/wiki/%D0%A3%D0%B3%D0%BE%D1%80%D1%89%D0%B8%D0%BD%D0%B0" TargetMode="External"/><Relationship Id="rId5" Type="http://schemas.openxmlformats.org/officeDocument/2006/relationships/hyperlink" Target="http://uk.wikipedia.org/wiki/%D0%9C%D0%BE%D0%BB%D0%B4%D0%BE%D0%B2%D0%B0" TargetMode="External"/><Relationship Id="rId4" Type="http://schemas.openxmlformats.org/officeDocument/2006/relationships/hyperlink" Target="http://uk.wikipedia.org/wiki/%D0%A0%D1%83%D0%BC%D1%83%D0%BD%D1%96%D1%8F" TargetMode="Externa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0%D0%BC%D0%BE%D1%80%D0%BE%D0%B4%D0%BD%D0%B0_%D1%81%D1%96%D1%80%D0%BA%D0%B0" TargetMode="External"/><Relationship Id="rId3" Type="http://schemas.openxmlformats.org/officeDocument/2006/relationships/hyperlink" Target="http://uk.wikipedia.org/wiki/%D0%9D%D0%B0%D1%84%D1%82%D0%B0" TargetMode="External"/><Relationship Id="rId7" Type="http://schemas.openxmlformats.org/officeDocument/2006/relationships/hyperlink" Target="http://uk.wikipedia.org/wiki/%D0%9A%D0%B0%D0%BB%D1%96%D0%B9%D0%BD%D1%96_%D1%81%D0%BE%D0%BB%D1%9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uk.wikipedia.org/wiki/%D0%91%D1%83%D1%80%D0%B5_%D0%B2%D1%83%D0%B3%D1%96%D0%BB%D0%BB%D1%8F" TargetMode="External"/><Relationship Id="rId5" Type="http://schemas.openxmlformats.org/officeDocument/2006/relationships/hyperlink" Target="http://uk.wikipedia.org/wiki/%D0%9A%D0%B0%D0%BC%27%D1%8F%D0%BD%D0%B5_%D0%B2%D1%83%D0%B3%D1%96%D0%BB%D0%BB%D1%8F" TargetMode="External"/><Relationship Id="rId4" Type="http://schemas.openxmlformats.org/officeDocument/2006/relationships/hyperlink" Target="http://uk.wikipedia.org/wiki/%D0%93%D0%B0%D0%B7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Карпа́тський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економі́чний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райо́н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розташований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заході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України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6C8F-D699-4685-8BB7-1C7249F5663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60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Легка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промисловість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орієнтується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як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місцеву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 і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привізну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сировину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найбільшу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частку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становить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продукція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текстильної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швейної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хутрової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підгалузей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6C8F-D699-4685-8BB7-1C7249F5663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40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Харчова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промисловість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Орієнтується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переважно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переробку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місцевої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сировини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Розміщення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м'ясного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виробництва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характеризується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концентрацією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промисловик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вузлах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потужною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сировинною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базою.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6C8F-D699-4685-8BB7-1C7249F5663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008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Серед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зернових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найбільше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мають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озима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пшениця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ячмінь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кукурудза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вирощують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жито, овес, гречку,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із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зернобобових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сою, горох, вику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Провідна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технічна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культура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подільській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частині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району –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цукрові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буряки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передкарпатській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льон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Вирощують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картоплю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переважно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домашніх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підсобних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господарствах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6C8F-D699-4685-8BB7-1C7249F5663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22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Карпатський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Польща"/>
              </a:rPr>
              <a:t>Польщею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Румунія"/>
              </a:rPr>
              <a:t>Румунією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Молдова"/>
              </a:rPr>
              <a:t>Молдовою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Угорщина"/>
              </a:rPr>
              <a:t>Угорщиною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і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Словаччина"/>
              </a:rPr>
              <a:t>Словаччиною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зумовлює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вигідність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географічного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Зв'язки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західними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сусідами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простежуються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як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виробничому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рівні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 і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сфері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культури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особливостях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національного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складу району.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Територією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проходять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найважливіші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транспортні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шляхи.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6C8F-D699-4685-8BB7-1C7249F5663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15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водними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найчисельніші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найменше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забруднені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вони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використовуються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основному для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отримання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гідроенергії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невеликих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електростанціях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потреб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промисловості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комунального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водопостачання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лісовими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лісистість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економічного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найвища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Україні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мінеральними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Нафта"/>
              </a:rPr>
              <a:t>нафта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Газ"/>
              </a:rPr>
              <a:t>газ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Кам'яне вугілля"/>
              </a:rPr>
              <a:t>кам'яне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і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Буре вугілля"/>
              </a:rPr>
              <a:t>буре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Буре вугілля"/>
              </a:rPr>
              <a:t>вугілля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Калійні солі"/>
              </a:rPr>
              <a:t>калійні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Калійні солі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Калійні солі"/>
              </a:rPr>
              <a:t>солі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Самородна сірка"/>
              </a:rPr>
              <a:t>самородна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Самородна сірка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Самородна сірка"/>
              </a:rPr>
              <a:t>сірка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6C8F-D699-4685-8BB7-1C7249F5663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09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районі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розвитку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набуло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машинобудування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хімічна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промисловість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рекреаційний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комплекс,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лісовиробничий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паливно-енергетичний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комплекси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легка,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харчова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промисловість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сільське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господарство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6C8F-D699-4685-8BB7-1C7249F5663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124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Розвиваються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вони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трудових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природних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ресурсів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6C8F-D699-4685-8BB7-1C7249F5663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2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паливно-енергетичного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комплексу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Карпатського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економічного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району належать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видобуток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виробництво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транспортування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розподіл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використання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палива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виробництво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електроенергії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переважно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теплових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електростанціях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6C8F-D699-4685-8BB7-1C7249F5663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91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Лісова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деревообробна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целюлозно-паперова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промисловість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здійснює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заготівлю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механічну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обробку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хімічну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переробку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деревини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складу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входять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галузі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котрі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відрізняються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технологією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виробництва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призначенням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продукції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випускається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об'єднані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однією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сировиною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Лісозаготівля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здебільшого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Карпатському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регіоні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визначає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цілому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розвиток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лісового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комплексу району.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6C8F-D699-4685-8BB7-1C7249F5663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005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Меблева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промисловість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зорієнтована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споживача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6C8F-D699-4685-8BB7-1C7249F5663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0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Рекреаційний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комплекс представлений системою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закладів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санаторно-курортного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лікування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турбаз,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екскурсійних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станцій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баз,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будинків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відпочинку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пансіонатів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6C8F-D699-4685-8BB7-1C7249F5663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89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86%D0%B2%D0%B0%D0%BD%D0%BE-%D0%A4%D1%80%D0%B0%D0%BD%D0%BA%D1%96%D0%B2%D1%81%D1%8C%D0%BA%D0%B0_%D0%BE%D0%B1%D0%BB%D0%B0%D1%81%D1%82%D1%8C" TargetMode="External"/><Relationship Id="rId2" Type="http://schemas.openxmlformats.org/officeDocument/2006/relationships/hyperlink" Target="http://uk.wikipedia.org/wiki/%D0%9B%D1%8C%D0%B2%D1%96%D0%B2%D1%81%D1%8C%D0%BA%D0%B0_%D0%BE%D0%B1%D0%BB%D0%B0%D1%81%D1%82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A7%D0%B5%D1%80%D0%BD%D1%96%D0%B2%D0%B5%D1%86%D1%8C%D0%BA%D0%B0_%D0%BE%D0%B1%D0%BB%D0%B0%D1%81%D1%82%D1%8C" TargetMode="External"/><Relationship Id="rId4" Type="http://schemas.openxmlformats.org/officeDocument/2006/relationships/hyperlink" Target="http://uk.wikipedia.org/wiki/%D0%97%D0%B0%D0%BA%D0%B0%D1%80%D0%BF%D0%B0%D1%82%D1%81%D1%8C%D0%BA%D0%B0_%D0%BE%D0%B1%D0%BB%D0%B0%D1%81%D1%82%D1%8C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E%D0%BB%D1%8C%D1%89%D0%B0" TargetMode="External"/><Relationship Id="rId7" Type="http://schemas.openxmlformats.org/officeDocument/2006/relationships/hyperlink" Target="http://uk.wikipedia.org/wiki/%D0%A1%D0%BB%D0%BE%D0%B2%D0%B0%D1%87%D1%87%D0%B8%D0%BD%D0%B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3%D0%B3%D0%BE%D1%80%D1%89%D0%B8%D0%BD%D0%B0" TargetMode="External"/><Relationship Id="rId5" Type="http://schemas.openxmlformats.org/officeDocument/2006/relationships/hyperlink" Target="http://uk.wikipedia.org/wiki/%D0%9C%D0%BE%D0%BB%D0%B4%D0%BE%D0%B2%D0%B0" TargetMode="External"/><Relationship Id="rId4" Type="http://schemas.openxmlformats.org/officeDocument/2006/relationships/hyperlink" Target="http://uk.wikipedia.org/wiki/%D0%A0%D1%83%D0%BC%D1%83%D0%BD%D1%96%D1%8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0%BE%D0%B4%D0%B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B%D1%96%D1%8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1%96%D0%B2%D0%BD%D1%96%D1%87%D0%BD%D0%BE-%D0%94%D0%BE%D0%BB%D0%B8%D0%BD%D1%81%D1%8C%D0%BA%D0%B5_%D0%BD%D0%B0%D1%84%D1%82%D0%BE%D0%B3%D0%B0%D0%B7%D0%BE%D0%BA%D0%BE%D0%BD%D0%B4%D0%B5%D0%BD%D1%81%D0%B0%D1%82%D0%BD%D0%B5_%D1%80%D0%BE%D0%B4%D0%BE%D0%B2%D0%B8%D1%89%D0%B5/link_1" TargetMode="External"/><Relationship Id="rId2" Type="http://schemas.openxmlformats.org/officeDocument/2006/relationships/hyperlink" Target="http://uk.wikipedia.org/wiki/%D0%91%D0%B8%D1%82%D0%BA%D1%96%D0%B2-%D0%91%D0%B0%D0%B1%D1%87%D0%B5%D0%BD%D1%81%D1%8C%D0%BA%D0%B5_%D0%BD%D0%B0%D1%84%D1%82%D0%BE%D0%B3%D0%B0%D0%B7%D0%BE%D0%BA%D0%BE%D0%BD%D0%B4%D0%B5%D0%BD%D1%81%D0%B0%D1%82%D0%BD%D0%B5_%D1%80%D0%BE%D0%B4%D0%BE%D0%B2%D0%B8%D1%89%D0%B5/link_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Призентація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з географії </a:t>
            </a:r>
            <a:br>
              <a:rPr lang="uk-UA" dirty="0" smtClean="0"/>
            </a:br>
            <a:r>
              <a:rPr lang="uk-UA" dirty="0" smtClean="0"/>
              <a:t>учениці 9-А класу </a:t>
            </a:r>
            <a:br>
              <a:rPr lang="uk-UA" dirty="0" smtClean="0"/>
            </a:br>
            <a:r>
              <a:rPr lang="uk-UA" dirty="0" err="1" smtClean="0"/>
              <a:t>Короткової</a:t>
            </a:r>
            <a:r>
              <a:rPr lang="uk-UA" dirty="0" smtClean="0"/>
              <a:t> Христини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2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Нафопереробка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Дрогобичі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Надвірній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Львові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Бориславі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3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Енергетика: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Бурштинською</a:t>
            </a:r>
            <a:r>
              <a:rPr lang="ru-RU" dirty="0" smtClean="0"/>
              <a:t>, </a:t>
            </a:r>
            <a:r>
              <a:rPr lang="ru-RU" dirty="0" err="1" smtClean="0"/>
              <a:t>Добротвірською</a:t>
            </a:r>
            <a:r>
              <a:rPr lang="ru-RU" dirty="0" smtClean="0"/>
              <a:t> ДРЕС;</a:t>
            </a:r>
          </a:p>
          <a:p>
            <a:r>
              <a:rPr lang="ru-RU" dirty="0" smtClean="0"/>
              <a:t> </a:t>
            </a:r>
            <a:r>
              <a:rPr lang="ru-RU" dirty="0" err="1"/>
              <a:t>Бориславською</a:t>
            </a:r>
            <a:r>
              <a:rPr lang="ru-RU" dirty="0"/>
              <a:t>, </a:t>
            </a:r>
            <a:r>
              <a:rPr lang="ru-RU" dirty="0" err="1"/>
              <a:t>Львівською</a:t>
            </a:r>
            <a:r>
              <a:rPr lang="ru-RU" dirty="0"/>
              <a:t>, </a:t>
            </a:r>
            <a:r>
              <a:rPr lang="ru-RU" dirty="0" err="1"/>
              <a:t>Калуською</a:t>
            </a:r>
            <a:r>
              <a:rPr lang="ru-RU" dirty="0"/>
              <a:t> </a:t>
            </a:r>
            <a:r>
              <a:rPr lang="ru-RU" dirty="0" smtClean="0"/>
              <a:t>ТЕЦ;</a:t>
            </a:r>
          </a:p>
          <a:p>
            <a:r>
              <a:rPr lang="ru-RU" dirty="0" err="1" smtClean="0"/>
              <a:t>Теребле-Ріцькою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Дністровською</a:t>
            </a:r>
            <a:r>
              <a:rPr lang="ru-RU" dirty="0"/>
              <a:t> ГЕС.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9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Машинобудування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Desktop\машинобу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37000"/>
            <a:ext cx="5400600" cy="40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Приладобудування: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Львова;</a:t>
            </a:r>
          </a:p>
          <a:p>
            <a:r>
              <a:rPr lang="ru-RU" dirty="0" err="1" smtClean="0"/>
              <a:t>Івано-Франківська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Чернівців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Ужгорода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2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Точні машини, механізми: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Львові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Чернівцях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Ужгороді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35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Е</a:t>
            </a:r>
            <a:r>
              <a:rPr lang="ru-RU" dirty="0" err="1" smtClean="0"/>
              <a:t>лектротехнічне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Міжгір‘я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Львів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Коломиї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Ужгород;</a:t>
            </a:r>
          </a:p>
          <a:p>
            <a:r>
              <a:rPr lang="ru-RU" dirty="0" err="1" smtClean="0"/>
              <a:t>Івано-Франківськ</a:t>
            </a:r>
            <a:r>
              <a:rPr lang="ru-RU" dirty="0" smtClean="0"/>
              <a:t>;</a:t>
            </a:r>
          </a:p>
          <a:p>
            <a:r>
              <a:rPr lang="ru-RU" dirty="0" smtClean="0"/>
              <a:t> Берегово.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15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Радіотехніка: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Чернівцях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Львові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Івано-Франківську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2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Транспортне: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Автобуси, автомобілі, мопеди : Львів.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6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Верстатобудування: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Рахові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Львові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Івано-Франківську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5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Годинникова промисловість: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Чернівці.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46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Карпатський економічний район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Desktop\300px-Map_of_Ukraine_political_Karpatskyi_ra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47914"/>
            <a:ext cx="6086138" cy="42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7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Хімічна промисловість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User\Desktop\090521_scient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7218"/>
            <a:ext cx="3981822" cy="39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Калійні добрива: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Калуш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Сірка: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Лисичанськ;</a:t>
            </a:r>
          </a:p>
          <a:p>
            <a:r>
              <a:rPr lang="uk-UA" dirty="0" smtClean="0"/>
              <a:t>Новий Розділ.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3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Миючі засоби: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Снятинський</a:t>
            </a:r>
            <a:r>
              <a:rPr lang="ru-RU" dirty="0" smtClean="0"/>
              <a:t> район.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6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Парфюмерія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Львів.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7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Деревообробка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Desktop\Деревооброб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440735" cy="40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Лісозаготівля: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Сколе, </a:t>
            </a:r>
            <a:r>
              <a:rPr lang="ru-RU" dirty="0" err="1"/>
              <a:t>Радехів</a:t>
            </a:r>
            <a:r>
              <a:rPr lang="ru-RU" dirty="0"/>
              <a:t>, </a:t>
            </a:r>
            <a:r>
              <a:rPr lang="ru-RU" dirty="0" err="1" smtClean="0"/>
              <a:t>Славське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Верхнє</a:t>
            </a:r>
            <a:r>
              <a:rPr lang="ru-RU" dirty="0"/>
              <a:t> </a:t>
            </a:r>
            <a:r>
              <a:rPr lang="ru-RU" dirty="0" err="1" smtClean="0"/>
              <a:t>Синьовидне</a:t>
            </a:r>
            <a:r>
              <a:rPr lang="ru-RU" dirty="0"/>
              <a:t>, </a:t>
            </a:r>
            <a:r>
              <a:rPr lang="ru-RU" dirty="0" err="1"/>
              <a:t>Старий</a:t>
            </a:r>
            <a:r>
              <a:rPr lang="ru-RU" dirty="0"/>
              <a:t> </a:t>
            </a:r>
            <a:r>
              <a:rPr lang="ru-RU" dirty="0" err="1" smtClean="0"/>
              <a:t>Самбір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Ужгород, </a:t>
            </a:r>
            <a:r>
              <a:rPr lang="ru-RU" dirty="0" err="1"/>
              <a:t>Воловець</a:t>
            </a:r>
            <a:r>
              <a:rPr lang="ru-RU" dirty="0"/>
              <a:t>, </a:t>
            </a:r>
            <a:r>
              <a:rPr lang="ru-RU" dirty="0" err="1" smtClean="0"/>
              <a:t>Міжгір'я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Перечин</a:t>
            </a:r>
            <a:r>
              <a:rPr lang="ru-RU" dirty="0" smtClean="0"/>
              <a:t>, Берегомет, </a:t>
            </a:r>
            <a:r>
              <a:rPr lang="ru-RU" dirty="0" err="1" smtClean="0"/>
              <a:t>Бурштин</a:t>
            </a:r>
            <a:r>
              <a:rPr lang="ru-RU" dirty="0" smtClean="0"/>
              <a:t>;</a:t>
            </a:r>
          </a:p>
          <a:p>
            <a:r>
              <a:rPr lang="ru-RU" dirty="0" smtClean="0"/>
              <a:t>Хуст, </a:t>
            </a:r>
            <a:r>
              <a:rPr lang="ru-RU" dirty="0" err="1"/>
              <a:t>Вигода</a:t>
            </a:r>
            <a:r>
              <a:rPr lang="ru-RU" dirty="0"/>
              <a:t>, </a:t>
            </a:r>
            <a:r>
              <a:rPr lang="ru-RU" dirty="0" err="1" smtClean="0"/>
              <a:t>Коломия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Кути, </a:t>
            </a:r>
            <a:r>
              <a:rPr lang="ru-RU" dirty="0" err="1"/>
              <a:t>Делятин</a:t>
            </a:r>
            <a:r>
              <a:rPr lang="ru-RU" dirty="0"/>
              <a:t>, </a:t>
            </a:r>
            <a:r>
              <a:rPr lang="ru-RU" dirty="0" err="1"/>
              <a:t>Ворохта</a:t>
            </a:r>
            <a:r>
              <a:rPr lang="ru-RU" dirty="0"/>
              <a:t>, </a:t>
            </a:r>
            <a:r>
              <a:rPr lang="ru-RU" dirty="0" err="1" smtClean="0"/>
              <a:t>Брошнів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61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Меблева промисловість: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Львів</a:t>
            </a:r>
            <a:r>
              <a:rPr lang="ru-RU" dirty="0"/>
              <a:t>, </a:t>
            </a:r>
            <a:r>
              <a:rPr lang="ru-RU" dirty="0" err="1"/>
              <a:t>Золочів</a:t>
            </a:r>
            <a:r>
              <a:rPr lang="ru-RU" dirty="0"/>
              <a:t>, </a:t>
            </a:r>
            <a:r>
              <a:rPr lang="ru-RU" dirty="0" err="1" smtClean="0"/>
              <a:t>Івано-Франківськ</a:t>
            </a:r>
            <a:r>
              <a:rPr lang="ru-RU" dirty="0" smtClean="0"/>
              <a:t>;</a:t>
            </a:r>
          </a:p>
          <a:p>
            <a:r>
              <a:rPr lang="ru-RU" dirty="0" smtClean="0"/>
              <a:t>Берегове</a:t>
            </a:r>
            <a:r>
              <a:rPr lang="ru-RU" dirty="0"/>
              <a:t>, </a:t>
            </a:r>
            <a:r>
              <a:rPr lang="ru-RU" dirty="0" err="1"/>
              <a:t>Тисмениця</a:t>
            </a:r>
            <a:r>
              <a:rPr lang="ru-RU" dirty="0"/>
              <a:t>, </a:t>
            </a:r>
            <a:r>
              <a:rPr lang="ru-RU" dirty="0" err="1" smtClean="0"/>
              <a:t>Коломия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Борислав</a:t>
            </a:r>
            <a:r>
              <a:rPr lang="ru-RU" dirty="0"/>
              <a:t>, Свалява, </a:t>
            </a:r>
            <a:r>
              <a:rPr lang="ru-RU" dirty="0" err="1" smtClean="0"/>
              <a:t>Перемишляни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Ужгород, </a:t>
            </a:r>
            <a:r>
              <a:rPr lang="ru-RU" dirty="0" err="1"/>
              <a:t>Стрий</a:t>
            </a:r>
            <a:r>
              <a:rPr lang="ru-RU" dirty="0"/>
              <a:t>, </a:t>
            </a:r>
            <a:r>
              <a:rPr lang="ru-RU" dirty="0" err="1" smtClean="0"/>
              <a:t>Самбір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1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Паперове виробництво: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Жидачівський</a:t>
            </a:r>
            <a:r>
              <a:rPr lang="ru-RU" dirty="0"/>
              <a:t> </a:t>
            </a:r>
            <a:r>
              <a:rPr lang="ru-RU" dirty="0" err="1"/>
              <a:t>целюлозно-паперовий</a:t>
            </a:r>
            <a:r>
              <a:rPr lang="ru-RU" dirty="0"/>
              <a:t> </a:t>
            </a:r>
            <a:r>
              <a:rPr lang="ru-RU" dirty="0" err="1" smtClean="0"/>
              <a:t>комбінат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фабрика </a:t>
            </a:r>
            <a:r>
              <a:rPr lang="ru-RU" dirty="0"/>
              <a:t>"</a:t>
            </a:r>
            <a:r>
              <a:rPr lang="ru-RU" dirty="0" err="1"/>
              <a:t>Бібльос</a:t>
            </a:r>
            <a:r>
              <a:rPr lang="ru-RU" dirty="0"/>
              <a:t>" (</a:t>
            </a:r>
            <a:r>
              <a:rPr lang="ru-RU" dirty="0" err="1"/>
              <a:t>Львів</a:t>
            </a:r>
            <a:r>
              <a:rPr lang="ru-RU" dirty="0" smtClean="0"/>
              <a:t>);</a:t>
            </a:r>
          </a:p>
          <a:p>
            <a:r>
              <a:rPr lang="ru-RU" dirty="0" err="1" smtClean="0"/>
              <a:t>паперова</a:t>
            </a:r>
            <a:r>
              <a:rPr lang="ru-RU" dirty="0" smtClean="0"/>
              <a:t> </a:t>
            </a:r>
            <a:r>
              <a:rPr lang="ru-RU" dirty="0"/>
              <a:t>фабрика (</a:t>
            </a:r>
            <a:r>
              <a:rPr lang="ru-RU" dirty="0" err="1" smtClean="0"/>
              <a:t>Коломия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концерн </a:t>
            </a:r>
            <a:r>
              <a:rPr lang="ru-RU" dirty="0"/>
              <a:t>"</a:t>
            </a:r>
            <a:r>
              <a:rPr lang="ru-RU" dirty="0" err="1"/>
              <a:t>Оріана</a:t>
            </a:r>
            <a:r>
              <a:rPr lang="ru-RU" dirty="0"/>
              <a:t>" (Калуш</a:t>
            </a:r>
            <a:r>
              <a:rPr lang="ru-RU" dirty="0" smtClean="0"/>
              <a:t>) – </a:t>
            </a:r>
            <a:r>
              <a:rPr lang="ru-RU" dirty="0" err="1" smtClean="0"/>
              <a:t>шпалери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910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Рекреаційний </a:t>
            </a:r>
            <a:r>
              <a:rPr lang="uk-UA" dirty="0" err="1" smtClean="0"/>
              <a:t>компекс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Вузлове</a:t>
            </a:r>
            <a:r>
              <a:rPr lang="ru-RU" dirty="0"/>
              <a:t>, </a:t>
            </a:r>
            <a:r>
              <a:rPr lang="ru-RU" dirty="0" err="1"/>
              <a:t>Східниця</a:t>
            </a:r>
            <a:r>
              <a:rPr lang="ru-RU" dirty="0"/>
              <a:t>, </a:t>
            </a:r>
            <a:r>
              <a:rPr lang="ru-RU" dirty="0" smtClean="0"/>
              <a:t>Черче;</a:t>
            </a:r>
          </a:p>
          <a:p>
            <a:r>
              <a:rPr lang="ru-RU" dirty="0" err="1" smtClean="0"/>
              <a:t>Кваси</a:t>
            </a:r>
            <a:r>
              <a:rPr lang="ru-RU" dirty="0"/>
              <a:t>, </a:t>
            </a:r>
            <a:r>
              <a:rPr lang="ru-RU" dirty="0" err="1"/>
              <a:t>Рахів</a:t>
            </a:r>
            <a:r>
              <a:rPr lang="ru-RU" dirty="0"/>
              <a:t>, </a:t>
            </a:r>
            <a:r>
              <a:rPr lang="ru-RU" dirty="0" smtClean="0"/>
              <a:t>Ясиня;</a:t>
            </a:r>
          </a:p>
          <a:p>
            <a:r>
              <a:rPr lang="ru-RU" dirty="0" err="1" smtClean="0"/>
              <a:t>Кобилецька</a:t>
            </a:r>
            <a:r>
              <a:rPr lang="ru-RU" dirty="0" smtClean="0"/>
              <a:t> </a:t>
            </a:r>
            <a:r>
              <a:rPr lang="ru-RU" dirty="0"/>
              <a:t>Поляна, </a:t>
            </a:r>
            <a:r>
              <a:rPr lang="ru-RU" dirty="0" err="1"/>
              <a:t>Трускавець</a:t>
            </a:r>
            <a:r>
              <a:rPr lang="ru-RU" dirty="0"/>
              <a:t>, </a:t>
            </a:r>
            <a:r>
              <a:rPr lang="ru-RU" dirty="0" smtClean="0"/>
              <a:t>Хуст;</a:t>
            </a:r>
          </a:p>
          <a:p>
            <a:r>
              <a:rPr lang="ru-RU" dirty="0" smtClean="0"/>
              <a:t> </a:t>
            </a:r>
            <a:r>
              <a:rPr lang="ru-RU" dirty="0" err="1"/>
              <a:t>Моршин</a:t>
            </a:r>
            <a:r>
              <a:rPr lang="ru-RU" dirty="0"/>
              <a:t>, с. Ясень (дитячий </a:t>
            </a:r>
            <a:r>
              <a:rPr lang="ru-RU" dirty="0" err="1"/>
              <a:t>санаторій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13314" name="Picture 2" descr="C:\Documents and Settings\User\Desktop\рекреа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9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Склад: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hlinkClick r:id="rId2" tooltip="Львівська область"/>
              </a:rPr>
              <a:t>Львівська</a:t>
            </a:r>
            <a:r>
              <a:rPr lang="ru-RU" dirty="0">
                <a:hlinkClick r:id="rId2" tooltip="Львівська область"/>
              </a:rPr>
              <a:t> область</a:t>
            </a:r>
            <a:endParaRPr lang="ru-RU" dirty="0"/>
          </a:p>
          <a:p>
            <a:r>
              <a:rPr lang="ru-RU" dirty="0" err="1">
                <a:hlinkClick r:id="rId3" tooltip="Івано-Франківська область"/>
              </a:rPr>
              <a:t>Івано-Франківська</a:t>
            </a:r>
            <a:r>
              <a:rPr lang="ru-RU" dirty="0">
                <a:hlinkClick r:id="rId3" tooltip="Івано-Франківська область"/>
              </a:rPr>
              <a:t> область</a:t>
            </a:r>
            <a:endParaRPr lang="ru-RU" dirty="0"/>
          </a:p>
          <a:p>
            <a:r>
              <a:rPr lang="ru-RU" dirty="0" err="1">
                <a:hlinkClick r:id="rId4" tooltip="Закарпатська область"/>
              </a:rPr>
              <a:t>Закарпатська</a:t>
            </a:r>
            <a:r>
              <a:rPr lang="ru-RU" dirty="0">
                <a:hlinkClick r:id="rId4" tooltip="Закарпатська область"/>
              </a:rPr>
              <a:t> область</a:t>
            </a:r>
            <a:endParaRPr lang="ru-RU" dirty="0"/>
          </a:p>
          <a:p>
            <a:r>
              <a:rPr lang="ru-RU" dirty="0" err="1">
                <a:hlinkClick r:id="rId5" tooltip="Чернівецька область"/>
              </a:rPr>
              <a:t>Чернівецька</a:t>
            </a:r>
            <a:r>
              <a:rPr lang="ru-RU" dirty="0">
                <a:hlinkClick r:id="rId5" tooltip="Чернівецька область"/>
              </a:rPr>
              <a:t> область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/>
              <a:t>(</a:t>
            </a:r>
            <a:r>
              <a:rPr lang="ru-RU" dirty="0" smtClean="0"/>
              <a:t>9,4</a:t>
            </a:r>
            <a:r>
              <a:rPr lang="ru-RU" dirty="0"/>
              <a:t> %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0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Будівельна промисловість: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Миколаїв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 smtClean="0"/>
              <a:t>Ямниці</a:t>
            </a:r>
            <a:r>
              <a:rPr lang="ru-RU" dirty="0" smtClean="0"/>
              <a:t> – цемент;</a:t>
            </a:r>
          </a:p>
          <a:p>
            <a:r>
              <a:rPr lang="ru-RU" dirty="0" err="1" smtClean="0"/>
              <a:t>Львів</a:t>
            </a:r>
            <a:r>
              <a:rPr lang="ru-RU" dirty="0" smtClean="0"/>
              <a:t>, Долин – </a:t>
            </a:r>
            <a:r>
              <a:rPr lang="ru-RU" dirty="0" err="1" smtClean="0"/>
              <a:t>гіпс</a:t>
            </a:r>
            <a:r>
              <a:rPr lang="ru-RU" dirty="0" smtClean="0"/>
              <a:t>, </a:t>
            </a:r>
            <a:r>
              <a:rPr lang="ru-RU" dirty="0" err="1" smtClean="0"/>
              <a:t>шпаклівка</a:t>
            </a:r>
            <a:r>
              <a:rPr lang="ru-RU" dirty="0" smtClean="0"/>
              <a:t>, </a:t>
            </a:r>
            <a:r>
              <a:rPr lang="ru-RU" dirty="0" err="1" smtClean="0"/>
              <a:t>вапно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C:\Documents and Settings\User\Desktop\будів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1914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2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Легка промисловість: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Борислав, </a:t>
            </a:r>
            <a:r>
              <a:rPr lang="ru-RU" dirty="0" err="1" smtClean="0"/>
              <a:t>Львів</a:t>
            </a:r>
            <a:r>
              <a:rPr lang="ru-RU" dirty="0" smtClean="0"/>
              <a:t>, Долин, </a:t>
            </a:r>
            <a:r>
              <a:rPr lang="ru-RU" dirty="0" err="1" smtClean="0"/>
              <a:t>Чернівці</a:t>
            </a:r>
            <a:r>
              <a:rPr lang="ru-RU" dirty="0" smtClean="0"/>
              <a:t> - </a:t>
            </a:r>
            <a:r>
              <a:rPr lang="ru-RU" dirty="0" err="1" smtClean="0"/>
              <a:t>рослинні</a:t>
            </a:r>
            <a:r>
              <a:rPr lang="ru-RU" dirty="0" smtClean="0"/>
              <a:t> </a:t>
            </a:r>
            <a:r>
              <a:rPr lang="ru-RU" dirty="0"/>
              <a:t>волокна, </a:t>
            </a:r>
            <a:r>
              <a:rPr lang="ru-RU" dirty="0" err="1"/>
              <a:t>бавовняно-паперові</a:t>
            </a:r>
            <a:r>
              <a:rPr lang="ru-RU" dirty="0"/>
              <a:t>, </a:t>
            </a:r>
            <a:r>
              <a:rPr lang="ru-RU" dirty="0" err="1"/>
              <a:t>шерстяні</a:t>
            </a:r>
            <a:r>
              <a:rPr lang="ru-RU" dirty="0"/>
              <a:t> й </a:t>
            </a:r>
            <a:r>
              <a:rPr lang="ru-RU" dirty="0" err="1"/>
              <a:t>ворсові</a:t>
            </a:r>
            <a:r>
              <a:rPr lang="ru-RU" dirty="0"/>
              <a:t>, </a:t>
            </a:r>
            <a:r>
              <a:rPr lang="ru-RU" dirty="0" err="1"/>
              <a:t>шовкові</a:t>
            </a:r>
            <a:r>
              <a:rPr lang="ru-RU" dirty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.</a:t>
            </a:r>
          </a:p>
          <a:p>
            <a:r>
              <a:rPr lang="ru-RU" dirty="0" err="1"/>
              <a:t>конопляні</a:t>
            </a:r>
            <a:r>
              <a:rPr lang="ru-RU" dirty="0"/>
              <a:t>, </a:t>
            </a:r>
            <a:r>
              <a:rPr lang="ru-RU" dirty="0" err="1"/>
              <a:t>джутові</a:t>
            </a:r>
            <a:r>
              <a:rPr lang="ru-RU" dirty="0"/>
              <a:t> й </a:t>
            </a:r>
            <a:r>
              <a:rPr lang="ru-RU" dirty="0" err="1" smtClean="0"/>
              <a:t>паперові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Іршав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C:\Documents and Settings\User\Desktop\легка промис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414908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5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Шкіряний одяг – Львів;</a:t>
            </a:r>
          </a:p>
          <a:p>
            <a:r>
              <a:rPr lang="uk-UA" dirty="0" smtClean="0"/>
              <a:t>Хутра - </a:t>
            </a:r>
            <a:r>
              <a:rPr lang="ru-RU" dirty="0" err="1" smtClean="0"/>
              <a:t>Тисмениця</a:t>
            </a:r>
            <a:r>
              <a:rPr lang="ru-RU" dirty="0" smtClean="0"/>
              <a:t>, </a:t>
            </a:r>
            <a:r>
              <a:rPr lang="ru-RU" dirty="0" err="1" smtClean="0"/>
              <a:t>Ясинь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8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Харчова промисловість: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Мясне</a:t>
            </a:r>
            <a:r>
              <a:rPr lang="uk-UA" dirty="0" smtClean="0"/>
              <a:t> виробництво;</a:t>
            </a:r>
          </a:p>
          <a:p>
            <a:r>
              <a:rPr lang="uk-UA" dirty="0" smtClean="0"/>
              <a:t>Молочне виробництво - </a:t>
            </a:r>
            <a:r>
              <a:rPr lang="ru-RU" dirty="0" err="1" smtClean="0"/>
              <a:t>Львів</a:t>
            </a:r>
            <a:r>
              <a:rPr lang="ru-RU" dirty="0" smtClean="0"/>
              <a:t>, </a:t>
            </a:r>
            <a:r>
              <a:rPr lang="ru-RU" dirty="0" err="1" smtClean="0"/>
              <a:t>Дрогобичь</a:t>
            </a:r>
            <a:r>
              <a:rPr lang="ru-RU" dirty="0" smtClean="0"/>
              <a:t>, Яворов, </a:t>
            </a:r>
            <a:r>
              <a:rPr lang="ru-RU" dirty="0" err="1" smtClean="0"/>
              <a:t>Миколаєв</a:t>
            </a:r>
            <a:r>
              <a:rPr lang="ru-RU" dirty="0" smtClean="0"/>
              <a:t>, </a:t>
            </a:r>
            <a:r>
              <a:rPr lang="ru-RU" dirty="0" err="1" smtClean="0"/>
              <a:t>Мукачев</a:t>
            </a:r>
            <a:r>
              <a:rPr lang="ru-RU" dirty="0" smtClean="0"/>
              <a:t>, Ужгород, </a:t>
            </a:r>
            <a:r>
              <a:rPr lang="ru-RU" dirty="0" err="1" smtClean="0"/>
              <a:t>Чернівці</a:t>
            </a:r>
            <a:r>
              <a:rPr lang="ru-RU" dirty="0" smtClean="0"/>
              <a:t>, Долин, </a:t>
            </a:r>
            <a:r>
              <a:rPr lang="ru-RU" dirty="0" err="1" smtClean="0"/>
              <a:t>Івано-Франківськ</a:t>
            </a:r>
            <a:r>
              <a:rPr lang="ru-RU" dirty="0" smtClean="0"/>
              <a:t>, Городок, </a:t>
            </a:r>
            <a:r>
              <a:rPr lang="ru-RU" dirty="0" err="1" smtClean="0"/>
              <a:t>Мостиськ</a:t>
            </a:r>
            <a:r>
              <a:rPr lang="ru-RU" dirty="0" smtClean="0"/>
              <a:t>, </a:t>
            </a:r>
            <a:r>
              <a:rPr lang="ru-RU" dirty="0" err="1" smtClean="0"/>
              <a:t>Самбір</a:t>
            </a:r>
            <a:r>
              <a:rPr lang="ru-RU" dirty="0" smtClean="0"/>
              <a:t>.</a:t>
            </a:r>
          </a:p>
          <a:p>
            <a:r>
              <a:rPr lang="uk-UA" dirty="0" err="1" smtClean="0"/>
              <a:t>Борошно-крупяне</a:t>
            </a:r>
            <a:r>
              <a:rPr lang="uk-UA" dirty="0" smtClean="0"/>
              <a:t>.</a:t>
            </a:r>
          </a:p>
          <a:p>
            <a:r>
              <a:rPr lang="uk-UA" dirty="0" smtClean="0"/>
              <a:t>Цукрова промисловість.</a:t>
            </a:r>
            <a:endParaRPr lang="ru-RU" dirty="0"/>
          </a:p>
        </p:txBody>
      </p:sp>
      <p:pic>
        <p:nvPicPr>
          <p:cNvPr id="10242" name="Picture 2" descr="C:\Documents and Settings\User\Desktop\prodavets[170846](265x199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2956173" cy="22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1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Сільське господарство: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</a:t>
            </a:r>
            <a:r>
              <a:rPr lang="ru-RU" dirty="0" err="1" smtClean="0"/>
              <a:t>иробництво</a:t>
            </a:r>
            <a:r>
              <a:rPr lang="ru-RU" dirty="0" smtClean="0"/>
              <a:t> </a:t>
            </a:r>
            <a:r>
              <a:rPr lang="ru-RU" dirty="0"/>
              <a:t>зерна, </a:t>
            </a:r>
            <a:r>
              <a:rPr lang="ru-RU" dirty="0" err="1"/>
              <a:t>цукрових</a:t>
            </a:r>
            <a:r>
              <a:rPr lang="ru-RU" dirty="0"/>
              <a:t> </a:t>
            </a:r>
            <a:r>
              <a:rPr lang="ru-RU" dirty="0" err="1"/>
              <a:t>буряків</a:t>
            </a:r>
            <a:r>
              <a:rPr lang="ru-RU" dirty="0"/>
              <a:t>, </a:t>
            </a:r>
            <a:r>
              <a:rPr lang="ru-RU" dirty="0" err="1" smtClean="0"/>
              <a:t>льону-довгунця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м'ясо-молочне</a:t>
            </a:r>
            <a:r>
              <a:rPr lang="ru-RU" dirty="0" smtClean="0"/>
              <a:t> і </a:t>
            </a:r>
            <a:r>
              <a:rPr lang="ru-RU" dirty="0" err="1" smtClean="0"/>
              <a:t>м'ясо-вовняне</a:t>
            </a:r>
            <a:r>
              <a:rPr lang="ru-RU" dirty="0" smtClean="0"/>
              <a:t> </a:t>
            </a:r>
            <a:r>
              <a:rPr lang="ru-RU" dirty="0" err="1" smtClean="0"/>
              <a:t>тваринництво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Садівництво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Виноградарство;</a:t>
            </a:r>
          </a:p>
          <a:p>
            <a:r>
              <a:rPr lang="ru-RU" dirty="0" err="1" smtClean="0"/>
              <a:t>Бджільництво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Ставкове</a:t>
            </a:r>
            <a:r>
              <a:rPr lang="ru-RU" dirty="0" smtClean="0"/>
              <a:t> </a:t>
            </a:r>
            <a:r>
              <a:rPr lang="ru-RU" dirty="0" err="1" smtClean="0"/>
              <a:t>рибальство</a:t>
            </a:r>
            <a:r>
              <a:rPr lang="ru-RU" dirty="0" smtClean="0"/>
              <a:t>.</a:t>
            </a:r>
            <a:r>
              <a:rPr lang="ru-RU" dirty="0"/>
              <a:t>  </a:t>
            </a:r>
            <a:endParaRPr lang="ru-RU" dirty="0"/>
          </a:p>
        </p:txBody>
      </p:sp>
      <p:pic>
        <p:nvPicPr>
          <p:cNvPr id="11266" name="Picture 2" descr="C:\Documents and Settings\User\Desktop\сільгос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619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Транспорт: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Залізничний(</a:t>
            </a:r>
            <a:r>
              <a:rPr lang="ru-RU" dirty="0" err="1"/>
              <a:t>Львів</a:t>
            </a:r>
            <a:r>
              <a:rPr lang="ru-RU" dirty="0"/>
              <a:t>, Чоп, </a:t>
            </a:r>
            <a:r>
              <a:rPr lang="ru-RU" dirty="0" err="1"/>
              <a:t>Стрий</a:t>
            </a:r>
            <a:r>
              <a:rPr lang="ru-RU" dirty="0"/>
              <a:t>, </a:t>
            </a:r>
            <a:r>
              <a:rPr lang="ru-RU" dirty="0" smtClean="0"/>
              <a:t>Красне</a:t>
            </a:r>
            <a:r>
              <a:rPr lang="uk-UA" dirty="0" smtClean="0"/>
              <a:t>);</a:t>
            </a:r>
          </a:p>
          <a:p>
            <a:r>
              <a:rPr lang="uk-UA" dirty="0" smtClean="0"/>
              <a:t>Автомобільний;</a:t>
            </a:r>
          </a:p>
          <a:p>
            <a:r>
              <a:rPr lang="uk-UA" dirty="0" smtClean="0"/>
              <a:t>трубопровідний(</a:t>
            </a:r>
            <a:r>
              <a:rPr lang="ru-RU" dirty="0" err="1"/>
              <a:t>нафтопровід</a:t>
            </a:r>
            <a:r>
              <a:rPr lang="ru-RU" dirty="0"/>
              <a:t> Одеса — Броди</a:t>
            </a:r>
            <a:r>
              <a:rPr lang="uk-UA" dirty="0" smtClean="0"/>
              <a:t>);</a:t>
            </a:r>
          </a:p>
          <a:p>
            <a:r>
              <a:rPr lang="uk-UA" dirty="0" smtClean="0"/>
              <a:t>Авіація(Львів).</a:t>
            </a:r>
            <a:endParaRPr lang="ru-RU" dirty="0"/>
          </a:p>
        </p:txBody>
      </p:sp>
      <p:pic>
        <p:nvPicPr>
          <p:cNvPr id="12290" name="Picture 2" descr="C:\Documents and Settings\User\Desktop\transport6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24"/>
            <a:ext cx="4392488" cy="31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3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Межує з: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 err="1" smtClean="0">
                <a:hlinkClick r:id="rId3" tooltip="Польща"/>
              </a:rPr>
              <a:t>Польщею</a:t>
            </a:r>
            <a:r>
              <a:rPr lang="ru-RU" dirty="0" smtClean="0"/>
              <a:t>;</a:t>
            </a:r>
          </a:p>
          <a:p>
            <a:r>
              <a:rPr lang="ru-RU" dirty="0" err="1" smtClean="0">
                <a:hlinkClick r:id="rId4" tooltip="Румунія"/>
              </a:rPr>
              <a:t>Румунією</a:t>
            </a:r>
            <a:r>
              <a:rPr lang="ru-RU" dirty="0" smtClean="0"/>
              <a:t>;</a:t>
            </a:r>
          </a:p>
          <a:p>
            <a:r>
              <a:rPr lang="ru-RU" dirty="0" smtClean="0">
                <a:hlinkClick r:id="rId5" tooltip="Молдова"/>
              </a:rPr>
              <a:t>Молдовою</a:t>
            </a:r>
            <a:r>
              <a:rPr lang="ru-RU" dirty="0" smtClean="0"/>
              <a:t>;</a:t>
            </a:r>
          </a:p>
          <a:p>
            <a:r>
              <a:rPr lang="ru-RU" dirty="0" err="1" smtClean="0">
                <a:hlinkClick r:id="rId6" tooltip="Угорщина"/>
              </a:rPr>
              <a:t>Угорщиною</a:t>
            </a:r>
            <a:r>
              <a:rPr lang="ru-RU" dirty="0"/>
              <a:t> </a:t>
            </a:r>
            <a:r>
              <a:rPr lang="ru-RU" dirty="0" smtClean="0"/>
              <a:t>;</a:t>
            </a:r>
          </a:p>
          <a:p>
            <a:r>
              <a:rPr lang="ru-RU" dirty="0" err="1" smtClean="0">
                <a:hlinkClick r:id="rId7" tooltip="Словаччина"/>
              </a:rPr>
              <a:t>Словаччиною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0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Природні ресурси: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 err="1">
                <a:hlinkClick r:id="rId3" tooltip="Вода"/>
              </a:rPr>
              <a:t>водні</a:t>
            </a:r>
            <a:r>
              <a:rPr lang="ru-RU" dirty="0"/>
              <a:t> </a:t>
            </a:r>
            <a:r>
              <a:rPr lang="ru-RU" dirty="0" err="1" smtClean="0"/>
              <a:t>ресурси</a:t>
            </a:r>
            <a:r>
              <a:rPr lang="ru-RU" dirty="0" smtClean="0"/>
              <a:t>;</a:t>
            </a:r>
          </a:p>
          <a:p>
            <a:r>
              <a:rPr lang="ru-RU" dirty="0" err="1" smtClean="0">
                <a:hlinkClick r:id="rId4" tooltip="Ліс"/>
              </a:rPr>
              <a:t>лісові</a:t>
            </a:r>
            <a:r>
              <a:rPr lang="ru-RU" dirty="0"/>
              <a:t> </a:t>
            </a:r>
            <a:r>
              <a:rPr lang="ru-RU" dirty="0" err="1"/>
              <a:t>ресурси</a:t>
            </a:r>
            <a:r>
              <a:rPr lang="ru-RU" dirty="0"/>
              <a:t> </a:t>
            </a:r>
            <a:r>
              <a:rPr lang="ru-RU" dirty="0" smtClean="0"/>
              <a:t>;</a:t>
            </a:r>
          </a:p>
          <a:p>
            <a:r>
              <a:rPr lang="uk-UA" dirty="0" smtClean="0"/>
              <a:t>Мінеральні ресурси.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2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24744" cy="1143000"/>
          </a:xfrm>
        </p:spPr>
        <p:txBody>
          <a:bodyPr/>
          <a:lstStyle/>
          <a:p>
            <a:r>
              <a:rPr lang="uk-UA" dirty="0" smtClean="0"/>
              <a:t>Промисловість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Desktop\5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40181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7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Трудові ресурси;</a:t>
            </a:r>
          </a:p>
          <a:p>
            <a:r>
              <a:rPr lang="uk-UA" dirty="0" smtClean="0"/>
              <a:t>Природні ресурси.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0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Паливно-енергетичний </a:t>
            </a:r>
            <a:r>
              <a:rPr lang="uk-UA" dirty="0" err="1" smtClean="0"/>
              <a:t>коплекс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Desktop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58655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7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Нафта і газ: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 err="1" smtClean="0">
                <a:hlinkClick r:id="rId2"/>
              </a:rPr>
              <a:t>Битків-Бабченське</a:t>
            </a:r>
            <a:r>
              <a:rPr lang="ru-RU" dirty="0" smtClean="0"/>
              <a:t>;</a:t>
            </a:r>
          </a:p>
          <a:p>
            <a:r>
              <a:rPr lang="ru-RU" dirty="0" err="1" smtClean="0">
                <a:hlinkClick r:id="rId3"/>
              </a:rPr>
              <a:t>Північно</a:t>
            </a:r>
            <a:r>
              <a:rPr lang="ru-RU" dirty="0" smtClean="0">
                <a:hlinkClick r:id="rId3"/>
              </a:rPr>
              <a:t> </a:t>
            </a:r>
            <a:r>
              <a:rPr lang="ru-RU" dirty="0">
                <a:hlinkClick r:id="rId3"/>
              </a:rPr>
              <a:t>- </a:t>
            </a:r>
            <a:r>
              <a:rPr lang="ru-RU" dirty="0" err="1">
                <a:hlinkClick r:id="rId3"/>
              </a:rPr>
              <a:t>Долинське</a:t>
            </a:r>
            <a:r>
              <a:rPr lang="ru-RU" dirty="0" smtClean="0"/>
              <a:t>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(20% видобутку в країні)</a:t>
            </a:r>
            <a:endParaRPr lang="ru-RU" dirty="0"/>
          </a:p>
        </p:txBody>
      </p:sp>
      <p:pic>
        <p:nvPicPr>
          <p:cNvPr id="4098" name="Picture 2" descr="C:\Documents and Settings\User\Desktop\родовищв нафта газ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4988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7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102</TotalTime>
  <Words>684</Words>
  <Application>Microsoft Office PowerPoint</Application>
  <PresentationFormat>Экран (4:3)</PresentationFormat>
  <Paragraphs>152</Paragraphs>
  <Slides>35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Остин</vt:lpstr>
      <vt:lpstr>Призентація  з географії  учениці 9-А класу  Короткової Христини</vt:lpstr>
      <vt:lpstr>Карпатський економічний район</vt:lpstr>
      <vt:lpstr>Склад:</vt:lpstr>
      <vt:lpstr>Межує з:</vt:lpstr>
      <vt:lpstr>Природні ресурси:</vt:lpstr>
      <vt:lpstr>Промисловість</vt:lpstr>
      <vt:lpstr>Основа:</vt:lpstr>
      <vt:lpstr>Паливно-енергетичний коплекс</vt:lpstr>
      <vt:lpstr>Нафта і газ:</vt:lpstr>
      <vt:lpstr>Нафопереробка:</vt:lpstr>
      <vt:lpstr>Енергетика:</vt:lpstr>
      <vt:lpstr>Машинобудування</vt:lpstr>
      <vt:lpstr>Приладобудування:</vt:lpstr>
      <vt:lpstr>Точні машини, механізми:</vt:lpstr>
      <vt:lpstr>Електротехнічне машинобудування:</vt:lpstr>
      <vt:lpstr>Радіотехніка:</vt:lpstr>
      <vt:lpstr>Транспортне:</vt:lpstr>
      <vt:lpstr>Верстатобудування:</vt:lpstr>
      <vt:lpstr>Годинникова промисловість:</vt:lpstr>
      <vt:lpstr>Хімічна промисловість</vt:lpstr>
      <vt:lpstr>Калійні добрива:</vt:lpstr>
      <vt:lpstr>Сірка:</vt:lpstr>
      <vt:lpstr>Миючі засоби:</vt:lpstr>
      <vt:lpstr>Парфюмерія:</vt:lpstr>
      <vt:lpstr>Деревообробка</vt:lpstr>
      <vt:lpstr>Лісозаготівля:</vt:lpstr>
      <vt:lpstr>Меблева промисловість:</vt:lpstr>
      <vt:lpstr>Паперове виробництво:</vt:lpstr>
      <vt:lpstr>Рекреаційний компекс:</vt:lpstr>
      <vt:lpstr>Будівельна промисловість:</vt:lpstr>
      <vt:lpstr>Легка промисловість:</vt:lpstr>
      <vt:lpstr>Презентация PowerPoint</vt:lpstr>
      <vt:lpstr>Харчова промисловість:</vt:lpstr>
      <vt:lpstr>Сільське господарство:</vt:lpstr>
      <vt:lpstr>Транспорт: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Призентація  з географії  учениці 9-А класу  Короткової Христини</dc:title>
  <cp:lastModifiedBy>User</cp:lastModifiedBy>
  <cp:revision>7</cp:revision>
  <dcterms:modified xsi:type="dcterms:W3CDTF">2014-04-20T10:05:34Z</dcterms:modified>
</cp:coreProperties>
</file>