
<file path=[Content_Types].xml><?xml version="1.0" encoding="utf-8"?>
<Types xmlns="http://schemas.openxmlformats.org/package/2006/content-types">
  <Default Extension="bin" ContentType="audio/unknown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Англійці</c:v>
                </c:pt>
                <c:pt idx="1">
                  <c:v>Шотландці</c:v>
                </c:pt>
                <c:pt idx="2">
                  <c:v>Уельсці</c:v>
                </c:pt>
                <c:pt idx="3">
                  <c:v>Ірландці</c:v>
                </c:pt>
                <c:pt idx="4">
                  <c:v>Вихідці з інших держав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80</c:v>
                </c:pt>
                <c:pt idx="1">
                  <c:v>5.2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637804206550683"/>
          <c:y val="2.3621180019097344E-2"/>
          <c:w val="0.3918475674805369"/>
          <c:h val="0.9396986533504362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73D341-5A96-4967-A34A-A10FCB7ACC5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0825A-BB88-41B8-A5ED-1E5B95BA5B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822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E2C825-255F-4353-B61B-8B64225404BB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C2319B-931B-4EC6-8B5A-34C8D898054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bin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755576" y="332656"/>
            <a:ext cx="75963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Презентація на тему:</a:t>
            </a:r>
          </a:p>
          <a:p>
            <a:pPr indent="1976438"/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«Велика Британія»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3456" y="5703250"/>
            <a:ext cx="22205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354013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Виконав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учень 10 класу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Драчук Микола</a:t>
            </a:r>
          </a:p>
        </p:txBody>
      </p:sp>
    </p:spTree>
    <p:extLst>
      <p:ext uri="{BB962C8B-B14F-4D97-AF65-F5344CB8AC3E}">
        <p14:creationId xmlns:p14="http://schemas.microsoft.com/office/powerpoint/2010/main" val="1988523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0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0070" y="9925"/>
            <a:ext cx="421375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Вели́ка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Брита́нія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(від англ.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Great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Britain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повна назва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Сполу́чене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Королі́вство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Вели́кої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Брита́нії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Півні́чної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Ірла́ндії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англ.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United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Kingdom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Great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Britain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Northern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Ireland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скорочено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Сполу́чене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Королі́вство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відома також як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Великобрита́нія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Брита́нія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або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А́нглія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) — суверенна держава, розташована біля північно-західного узбережжя континентальної Європи. Територія Сполученого Королівства включає острів Великобританію, частину острова Ірландія та численні невеликі острови. Північна Ірландія — єдина частина Сполученого Королівства, що має суходільний кордон з іншою суверенною країною — Республікою Ірландією. Всі інші кордони є водними: Сполучене Королівство оточено Атлантичним Океаном, Північним морем, протокою Ла-Манш та Ірландським морем. Площа — 244,8 тис. км2.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661" y="1437509"/>
            <a:ext cx="5020340" cy="54452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733731" y="332656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ЕГП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6663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1484784"/>
            <a:ext cx="63367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Сполучене Королівство унітарна держава, конституційна монархія з парламентською системою управління. Столиця Королівства — місто Лондон. Королівство об'єднує чотири країни: Англію, Північну Ірландію, Шотландію та Уельс. Три з цих країн мають національні уряди з різним ступенем повноважень, розташовані у Белфасті, Единбурзі та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Кардіффі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відповідно. Зі Сполученим Королівством асоційовані Коронні володіння, хоча вони й не є його частиною конституційно. Сполучене Королівство має 14 Заморських територій.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87824" y="548680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Державний лад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149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51" y="836712"/>
            <a:ext cx="381336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За кількістю населення країна посідає друге місце серед європейських держав після Німеччини. Для Великої Британії здавна характерний низький природний приріст населення, що на сьогодні становить більш як 1 на 1000 осіб за рік. Декілька років спостерігалося навіть незначне скорочення кількості населення держави. Зараз у Великій Британії кількість населення повільно зростає за рахунок незначного природного приросту та притоку іноземців. Низька народжуваність на фоні значної середньої тривалості життя (78 років) зумовлює процес старіння нації.</a:t>
            </a:r>
            <a:endParaRPr lang="uk-UA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55577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800" dirty="0" smtClean="0">
                <a:latin typeface="Times New Roman" pitchFamily="18" charset="0"/>
                <a:cs typeface="Times New Roman" pitchFamily="18" charset="0"/>
              </a:rPr>
              <a:t>Населення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1051765"/>
            <a:ext cx="35561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Національний склад населення — строкатий.</a:t>
            </a:r>
            <a:endParaRPr lang="uk-UA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663435653"/>
              </p:ext>
            </p:extLst>
          </p:nvPr>
        </p:nvGraphicFramePr>
        <p:xfrm>
          <a:off x="3608153" y="1977762"/>
          <a:ext cx="5428343" cy="3904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479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7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03371" y="889149"/>
            <a:ext cx="444062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Острів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Велика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Британія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багатий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вугільні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запаси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виснажені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є запаси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нафти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й газу (шельф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Північного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моря).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Британському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секторі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Північного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моря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зосереджені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значні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поклади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нафти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природного-газу.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Надра острова містять невеликі запаси залізної руди у центральних узбережних частинах держави, свинцево-цинкових та олов'яних руд на півострові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Корнуелл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(південний захід Великої Британії). У центральній частині Англії є поклади кухонної та калійної солей.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незначні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Лише 10 %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покрито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лісами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і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покривається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15 % потреби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деревині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91680" y="181263"/>
            <a:ext cx="55047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Природно-ресурсна база</a:t>
            </a:r>
            <a:endParaRPr lang="uk-UA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97380"/>
            <a:ext cx="4886325" cy="5238750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75205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628800"/>
            <a:ext cx="743675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 у </a:t>
            </a:r>
            <a:r>
              <a:rPr lang="ru-RU" dirty="0" err="1" smtClean="0"/>
              <a:t>Великій</a:t>
            </a:r>
            <a:r>
              <a:rPr lang="ru-RU" dirty="0" smtClean="0"/>
              <a:t> </a:t>
            </a:r>
            <a:r>
              <a:rPr lang="ru-RU" dirty="0" err="1" smtClean="0"/>
              <a:t>Британії</a:t>
            </a:r>
            <a:r>
              <a:rPr lang="ru-RU" dirty="0" smtClean="0"/>
              <a:t> </a:t>
            </a:r>
            <a:r>
              <a:rPr lang="ru-RU" dirty="0" err="1" smtClean="0"/>
              <a:t>виробляють</a:t>
            </a:r>
            <a:r>
              <a:rPr lang="ru-RU" dirty="0" smtClean="0"/>
              <a:t> </a:t>
            </a:r>
            <a:r>
              <a:rPr lang="ru-RU" dirty="0" err="1" smtClean="0"/>
              <a:t>потужні</a:t>
            </a:r>
            <a:r>
              <a:rPr lang="ru-RU" dirty="0" smtClean="0"/>
              <a:t> ТЕС. </a:t>
            </a:r>
            <a:r>
              <a:rPr lang="ru-RU" dirty="0" err="1" smtClean="0"/>
              <a:t>Значну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АЕС, а </a:t>
            </a:r>
            <a:r>
              <a:rPr lang="ru-RU" dirty="0" err="1" smtClean="0"/>
              <a:t>питома</a:t>
            </a:r>
            <a:r>
              <a:rPr lang="ru-RU" dirty="0" smtClean="0"/>
              <a:t> вага ГЕС </a:t>
            </a:r>
            <a:r>
              <a:rPr lang="ru-RU" dirty="0" err="1" smtClean="0"/>
              <a:t>дуже</a:t>
            </a:r>
            <a:r>
              <a:rPr lang="ru-RU" dirty="0" smtClean="0"/>
              <a:t> мала.</a:t>
            </a:r>
          </a:p>
          <a:p>
            <a:r>
              <a:rPr lang="uk-UA" dirty="0" smtClean="0"/>
              <a:t>Серед галузей машинобудування переважає виробництво технологічного устаткування, сільськогосподарських машин, тракторів, електротехнічних та електронних приладів і верстатів, автомобілів, суден, </a:t>
            </a:r>
            <a:r>
              <a:rPr lang="uk-UA" dirty="0" err="1" smtClean="0"/>
              <a:t>тепловозо-</a:t>
            </a:r>
            <a:r>
              <a:rPr lang="uk-UA" dirty="0" smtClean="0"/>
              <a:t> та електровозобудування тощо. Багатогалузева хімічна промисловість третину виробленої продукції постачає на експорт. Провідну роль відіграють виробництва, хімії органічного синтезу та нафтопереробної промисловості, які концентруються у портових містах. Підприємства, що виробляють мінеральні добрива, орієнтуються на споживача.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997789" y="620688"/>
            <a:ext cx="3384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Промисловість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81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63480" y="953009"/>
            <a:ext cx="468052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Більша частина сільськогосподарських угідь у Великій Британії зосереджена у фермерських господарствах, що мають площу понад 100 га. Сільське господарство країни є одним із найпродуктивніших і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найоснащеніших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у світі. Воно забезпечує потреби населення держави у продуктах харчування на 75 %. Основна галузь сільського господарства — тваринництво, яке дає 70 % продукції. Велика Британія має найчисленніше поголів’я овець у Європі.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Серед зернових культур у рослинництві провідними є пшениця, жито, ячмінь. Важливу роль серед технічних культур відіграють цукрові буряки. Велика Британія входить у десятку найбільших у світі виробників картоплі.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225514"/>
            <a:ext cx="48965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Сільське господарство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7" y="962974"/>
            <a:ext cx="4427683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01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2564904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The End</a:t>
            </a:r>
            <a:endParaRPr lang="uk-UA" sz="9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721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</TotalTime>
  <Words>592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Коля</dc:creator>
  <cp:lastModifiedBy>Коля</cp:lastModifiedBy>
  <cp:revision>5</cp:revision>
  <dcterms:created xsi:type="dcterms:W3CDTF">2013-01-28T18:26:53Z</dcterms:created>
  <dcterms:modified xsi:type="dcterms:W3CDTF">2013-01-28T20:01:33Z</dcterms:modified>
</cp:coreProperties>
</file>