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9471C-115A-40AD-8CA4-881D33B991F6}" type="doc">
      <dgm:prSet loTypeId="urn:microsoft.com/office/officeart/2009/3/layout/CircleRelationship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61644-3F0B-41B8-AD1F-A20FC4099BF8}">
      <dgm:prSet phldrT="[Текст]" custT="1"/>
      <dgm:spPr/>
      <dgm:t>
        <a:bodyPr/>
        <a:lstStyle/>
        <a:p>
          <a:r>
            <a:rPr lang="uk-UA" sz="5400" dirty="0" smtClean="0">
              <a:solidFill>
                <a:srgbClr val="00B0F0"/>
              </a:solidFill>
              <a:latin typeface="Monotype Corsiva" pitchFamily="66" charset="0"/>
            </a:rPr>
            <a:t>Історія</a:t>
          </a:r>
          <a:endParaRPr lang="ru-RU" sz="5400" dirty="0">
            <a:solidFill>
              <a:srgbClr val="00B0F0"/>
            </a:solidFill>
            <a:latin typeface="Monotype Corsiva" pitchFamily="66" charset="0"/>
          </a:endParaRPr>
        </a:p>
      </dgm:t>
    </dgm:pt>
    <dgm:pt modelId="{74D05F6F-FE4A-41B8-9C48-8107C1209EED}" type="parTrans" cxnId="{95F471BB-E600-4688-AA72-96A55F368B3A}">
      <dgm:prSet/>
      <dgm:spPr/>
      <dgm:t>
        <a:bodyPr/>
        <a:lstStyle/>
        <a:p>
          <a:endParaRPr lang="ru-RU"/>
        </a:p>
      </dgm:t>
    </dgm:pt>
    <dgm:pt modelId="{85BBC2F0-71F0-43CC-98F7-D1AD3DA43980}" type="sibTrans" cxnId="{95F471BB-E600-4688-AA72-96A55F368B3A}">
      <dgm:prSet/>
      <dgm:spPr/>
      <dgm:t>
        <a:bodyPr/>
        <a:lstStyle/>
        <a:p>
          <a:endParaRPr lang="ru-RU"/>
        </a:p>
      </dgm:t>
    </dgm:pt>
    <dgm:pt modelId="{FC1E4915-5161-4B30-AD1D-62554CBAA08D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rgbClr val="00B0F0"/>
              </a:solidFill>
              <a:latin typeface="Monotype Corsiva" pitchFamily="66" charset="0"/>
            </a:rPr>
            <a:t>Структ-ура</a:t>
          </a:r>
          <a:r>
            <a:rPr lang="uk-UA" sz="2000" dirty="0" smtClean="0">
              <a:solidFill>
                <a:srgbClr val="00B0F0"/>
              </a:solidFill>
              <a:latin typeface="Monotype Corsiva" pitchFamily="66" charset="0"/>
            </a:rPr>
            <a:t> біосфери</a:t>
          </a:r>
          <a:endParaRPr lang="ru-RU" sz="2000" dirty="0">
            <a:solidFill>
              <a:srgbClr val="00B0F0"/>
            </a:solidFill>
            <a:latin typeface="Monotype Corsiva" pitchFamily="66" charset="0"/>
          </a:endParaRPr>
        </a:p>
      </dgm:t>
    </dgm:pt>
    <dgm:pt modelId="{444EB862-3E94-47B2-8208-6743871F5A2F}" type="parTrans" cxnId="{59B884EA-8111-4446-84F8-853C52F6A682}">
      <dgm:prSet/>
      <dgm:spPr/>
      <dgm:t>
        <a:bodyPr/>
        <a:lstStyle/>
        <a:p>
          <a:endParaRPr lang="ru-RU"/>
        </a:p>
      </dgm:t>
    </dgm:pt>
    <dgm:pt modelId="{2DF78A8F-6AD8-4789-939C-0273F1E19CBB}" type="sibTrans" cxnId="{59B884EA-8111-4446-84F8-853C52F6A682}">
      <dgm:prSet/>
      <dgm:spPr/>
      <dgm:t>
        <a:bodyPr/>
        <a:lstStyle/>
        <a:p>
          <a:endParaRPr lang="ru-RU"/>
        </a:p>
      </dgm:t>
    </dgm:pt>
    <dgm:pt modelId="{24C8E816-CBBF-41E2-B265-850612731A1D}">
      <dgm:prSet phldrT="[Текст]" custT="1"/>
      <dgm:spPr/>
      <dgm:t>
        <a:bodyPr/>
        <a:lstStyle/>
        <a:p>
          <a:r>
            <a:rPr lang="uk-UA" sz="1600" dirty="0" smtClean="0">
              <a:solidFill>
                <a:srgbClr val="00B0F0"/>
              </a:solidFill>
              <a:latin typeface="Monotype Corsiva" pitchFamily="66" charset="0"/>
            </a:rPr>
            <a:t>Чому у біосфері так багато видів тварин і рослин</a:t>
          </a:r>
          <a:endParaRPr lang="ru-RU" sz="1600" dirty="0">
            <a:solidFill>
              <a:srgbClr val="00B0F0"/>
            </a:solidFill>
            <a:latin typeface="Monotype Corsiva" pitchFamily="66" charset="0"/>
          </a:endParaRPr>
        </a:p>
      </dgm:t>
    </dgm:pt>
    <dgm:pt modelId="{1EB1530C-1CDE-4C4F-9BBE-C0B4821AAC0D}" type="parTrans" cxnId="{877903D2-8E58-4C0F-A063-69FFBE0E7B3A}">
      <dgm:prSet/>
      <dgm:spPr/>
      <dgm:t>
        <a:bodyPr/>
        <a:lstStyle/>
        <a:p>
          <a:endParaRPr lang="ru-RU"/>
        </a:p>
      </dgm:t>
    </dgm:pt>
    <dgm:pt modelId="{BD2EFC25-9EB5-43A9-8A1A-DEB127F2E32B}" type="sibTrans" cxnId="{877903D2-8E58-4C0F-A063-69FFBE0E7B3A}">
      <dgm:prSet/>
      <dgm:spPr/>
      <dgm:t>
        <a:bodyPr/>
        <a:lstStyle/>
        <a:p>
          <a:endParaRPr lang="ru-RU"/>
        </a:p>
      </dgm:t>
    </dgm:pt>
    <dgm:pt modelId="{39C9B17A-D4B4-4070-B5F3-80BBECF4E121}" type="pres">
      <dgm:prSet presAssocID="{E9B9471C-115A-40AD-8CA4-881D33B991F6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uk-UA"/>
        </a:p>
      </dgm:t>
    </dgm:pt>
    <dgm:pt modelId="{10FDAA5E-93E5-4FFE-A5C2-5F591A0AC407}" type="pres">
      <dgm:prSet presAssocID="{D5C61644-3F0B-41B8-AD1F-A20FC4099BF8}" presName="Parent" presStyleLbl="node0" presStyleIdx="0" presStyleCnt="1" custLinFactNeighborX="10176" custLinFactNeighborY="-3454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3AC274DD-6DDC-4B86-AE6D-63AC2903A33E}" type="pres">
      <dgm:prSet presAssocID="{D5C61644-3F0B-41B8-AD1F-A20FC4099BF8}" presName="Accent1" presStyleLbl="node1" presStyleIdx="0" presStyleCnt="13" custLinFactX="-22946" custLinFactNeighborX="-100000" custLinFactNeighborY="-64738"/>
      <dgm:spPr/>
    </dgm:pt>
    <dgm:pt modelId="{74667F7F-2E23-45BE-8725-431CB4A2FDD8}" type="pres">
      <dgm:prSet presAssocID="{D5C61644-3F0B-41B8-AD1F-A20FC4099BF8}" presName="Accent2" presStyleLbl="node1" presStyleIdx="1" presStyleCnt="13" custLinFactNeighborX="54128" custLinFactNeighborY="-6778"/>
      <dgm:spPr/>
    </dgm:pt>
    <dgm:pt modelId="{27300F77-430F-46CF-8586-E081DC8B762A}" type="pres">
      <dgm:prSet presAssocID="{D5C61644-3F0B-41B8-AD1F-A20FC4099BF8}" presName="Accent3" presStyleLbl="node1" presStyleIdx="2" presStyleCnt="13" custLinFactX="-400000" custLinFactY="-100000" custLinFactNeighborX="-434508" custLinFactNeighborY="-188828"/>
      <dgm:spPr/>
    </dgm:pt>
    <dgm:pt modelId="{F997680B-040F-433A-9FB8-B87EF4D2978F}" type="pres">
      <dgm:prSet presAssocID="{D5C61644-3F0B-41B8-AD1F-A20FC4099BF8}" presName="Accent4" presStyleLbl="node1" presStyleIdx="3" presStyleCnt="13" custLinFactX="90140" custLinFactY="-100000" custLinFactNeighborX="100000" custLinFactNeighborY="-112653"/>
      <dgm:spPr/>
    </dgm:pt>
    <dgm:pt modelId="{AFBB7034-8879-4C7B-960C-07949097B24E}" type="pres">
      <dgm:prSet presAssocID="{D5C61644-3F0B-41B8-AD1F-A20FC4099BF8}" presName="Accent5" presStyleLbl="node1" presStyleIdx="4" presStyleCnt="13" custLinFactX="373174" custLinFactY="200000" custLinFactNeighborX="400000" custLinFactNeighborY="261326"/>
      <dgm:spPr/>
    </dgm:pt>
    <dgm:pt modelId="{44C25D6F-EFCC-4072-9038-714915BBC957}" type="pres">
      <dgm:prSet presAssocID="{D5C61644-3F0B-41B8-AD1F-A20FC4099BF8}" presName="Accent6" presStyleLbl="node1" presStyleIdx="5" presStyleCnt="13"/>
      <dgm:spPr/>
    </dgm:pt>
    <dgm:pt modelId="{2321B8FB-42E1-4051-9629-27C701306D05}" type="pres">
      <dgm:prSet presAssocID="{FC1E4915-5161-4B30-AD1D-62554CBAA08D}" presName="Child1" presStyleLbl="node1" presStyleIdx="6" presStyleCnt="13" custLinFactNeighborX="25303" custLinFactNeighborY="-1715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4EEB0ED-D0C4-4BB8-B456-EA3B103A1D62}" type="pres">
      <dgm:prSet presAssocID="{FC1E4915-5161-4B30-AD1D-62554CBAA08D}" presName="Accent7" presStyleCnt="0"/>
      <dgm:spPr/>
    </dgm:pt>
    <dgm:pt modelId="{3EB03EE5-B321-4C6D-B030-A5E026CD2360}" type="pres">
      <dgm:prSet presAssocID="{FC1E4915-5161-4B30-AD1D-62554CBAA08D}" presName="AccentHold1" presStyleLbl="node1" presStyleIdx="7" presStyleCnt="13" custLinFactX="100000" custLinFactY="-100000" custLinFactNeighborX="195489" custLinFactNeighborY="-110011"/>
      <dgm:spPr/>
    </dgm:pt>
    <dgm:pt modelId="{3DF79653-9CBB-4E03-91F9-A74304C5C55F}" type="pres">
      <dgm:prSet presAssocID="{FC1E4915-5161-4B30-AD1D-62554CBAA08D}" presName="Accent8" presStyleCnt="0"/>
      <dgm:spPr/>
    </dgm:pt>
    <dgm:pt modelId="{FBE9FEEE-2D17-4059-A136-F66CB0429BB5}" type="pres">
      <dgm:prSet presAssocID="{FC1E4915-5161-4B30-AD1D-62554CBAA08D}" presName="AccentHold2" presStyleLbl="node1" presStyleIdx="8" presStyleCnt="13" custLinFactNeighborX="21879" custLinFactNeighborY="-17363"/>
      <dgm:spPr/>
    </dgm:pt>
    <dgm:pt modelId="{B4FFB030-1E7A-4EDD-8D6F-A60567FF00BE}" type="pres">
      <dgm:prSet presAssocID="{24C8E816-CBBF-41E2-B265-850612731A1D}" presName="Child2" presStyleLbl="node1" presStyleIdx="9" presStyleCnt="13" custLinFactNeighborX="-6201" custLinFactNeighborY="436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95701EF-1E8B-4FF5-8C59-0DC53AE483EE}" type="pres">
      <dgm:prSet presAssocID="{24C8E816-CBBF-41E2-B265-850612731A1D}" presName="Accent9" presStyleCnt="0"/>
      <dgm:spPr/>
    </dgm:pt>
    <dgm:pt modelId="{18290ED8-BD4F-48A4-8B04-B98532F4167A}" type="pres">
      <dgm:prSet presAssocID="{24C8E816-CBBF-41E2-B265-850612731A1D}" presName="AccentHold1" presStyleLbl="node1" presStyleIdx="10" presStyleCnt="13" custLinFactY="-80385" custLinFactNeighborX="-8924" custLinFactNeighborY="-100000"/>
      <dgm:spPr/>
    </dgm:pt>
    <dgm:pt modelId="{F174F13C-81D2-449D-B604-942332CF3E99}" type="pres">
      <dgm:prSet presAssocID="{24C8E816-CBBF-41E2-B265-850612731A1D}" presName="Accent10" presStyleCnt="0"/>
      <dgm:spPr/>
    </dgm:pt>
    <dgm:pt modelId="{FE8355F6-8536-4568-863F-E17EBF2ED35D}" type="pres">
      <dgm:prSet presAssocID="{24C8E816-CBBF-41E2-B265-850612731A1D}" presName="AccentHold2" presStyleLbl="node1" presStyleIdx="11" presStyleCnt="13" custLinFactNeighborX="72218" custLinFactNeighborY="-82624"/>
      <dgm:spPr/>
    </dgm:pt>
    <dgm:pt modelId="{E7C47831-71A4-459E-9E39-66A039368711}" type="pres">
      <dgm:prSet presAssocID="{24C8E816-CBBF-41E2-B265-850612731A1D}" presName="Accent11" presStyleCnt="0"/>
      <dgm:spPr/>
    </dgm:pt>
    <dgm:pt modelId="{D3C57678-595E-4912-B502-1E2A782502AD}" type="pres">
      <dgm:prSet presAssocID="{24C8E816-CBBF-41E2-B265-850612731A1D}" presName="AccentHold3" presStyleLbl="node1" presStyleIdx="12" presStyleCnt="13" custLinFactNeighborX="28635" custLinFactNeighborY="-43303"/>
      <dgm:spPr/>
    </dgm:pt>
  </dgm:ptLst>
  <dgm:cxnLst>
    <dgm:cxn modelId="{373C7BC4-7EDA-4C7C-804C-31B44EB28D9E}" type="presOf" srcId="{24C8E816-CBBF-41E2-B265-850612731A1D}" destId="{B4FFB030-1E7A-4EDD-8D6F-A60567FF00BE}" srcOrd="0" destOrd="0" presId="urn:microsoft.com/office/officeart/2009/3/layout/CircleRelationship"/>
    <dgm:cxn modelId="{59B884EA-8111-4446-84F8-853C52F6A682}" srcId="{D5C61644-3F0B-41B8-AD1F-A20FC4099BF8}" destId="{FC1E4915-5161-4B30-AD1D-62554CBAA08D}" srcOrd="0" destOrd="0" parTransId="{444EB862-3E94-47B2-8208-6743871F5A2F}" sibTransId="{2DF78A8F-6AD8-4789-939C-0273F1E19CBB}"/>
    <dgm:cxn modelId="{2DE318BB-2562-4DF3-94C8-56333AF8DFB9}" type="presOf" srcId="{D5C61644-3F0B-41B8-AD1F-A20FC4099BF8}" destId="{10FDAA5E-93E5-4FFE-A5C2-5F591A0AC407}" srcOrd="0" destOrd="0" presId="urn:microsoft.com/office/officeart/2009/3/layout/CircleRelationship"/>
    <dgm:cxn modelId="{C0D0D169-81FE-4915-82A7-F0ECECD69AAB}" type="presOf" srcId="{FC1E4915-5161-4B30-AD1D-62554CBAA08D}" destId="{2321B8FB-42E1-4051-9629-27C701306D05}" srcOrd="0" destOrd="0" presId="urn:microsoft.com/office/officeart/2009/3/layout/CircleRelationship"/>
    <dgm:cxn modelId="{877903D2-8E58-4C0F-A063-69FFBE0E7B3A}" srcId="{D5C61644-3F0B-41B8-AD1F-A20FC4099BF8}" destId="{24C8E816-CBBF-41E2-B265-850612731A1D}" srcOrd="1" destOrd="0" parTransId="{1EB1530C-1CDE-4C4F-9BBE-C0B4821AAC0D}" sibTransId="{BD2EFC25-9EB5-43A9-8A1A-DEB127F2E32B}"/>
    <dgm:cxn modelId="{95F471BB-E600-4688-AA72-96A55F368B3A}" srcId="{E9B9471C-115A-40AD-8CA4-881D33B991F6}" destId="{D5C61644-3F0B-41B8-AD1F-A20FC4099BF8}" srcOrd="0" destOrd="0" parTransId="{74D05F6F-FE4A-41B8-9C48-8107C1209EED}" sibTransId="{85BBC2F0-71F0-43CC-98F7-D1AD3DA43980}"/>
    <dgm:cxn modelId="{F6008611-CA53-42DA-BB53-53E461439346}" type="presOf" srcId="{E9B9471C-115A-40AD-8CA4-881D33B991F6}" destId="{39C9B17A-D4B4-4070-B5F3-80BBECF4E121}" srcOrd="0" destOrd="0" presId="urn:microsoft.com/office/officeart/2009/3/layout/CircleRelationship"/>
    <dgm:cxn modelId="{AC615423-A83C-4E1F-90FE-7150925F7E31}" type="presParOf" srcId="{39C9B17A-D4B4-4070-B5F3-80BBECF4E121}" destId="{10FDAA5E-93E5-4FFE-A5C2-5F591A0AC407}" srcOrd="0" destOrd="0" presId="urn:microsoft.com/office/officeart/2009/3/layout/CircleRelationship"/>
    <dgm:cxn modelId="{BAD24B0B-747F-4F31-8E45-E6B7662BB604}" type="presParOf" srcId="{39C9B17A-D4B4-4070-B5F3-80BBECF4E121}" destId="{3AC274DD-6DDC-4B86-AE6D-63AC2903A33E}" srcOrd="1" destOrd="0" presId="urn:microsoft.com/office/officeart/2009/3/layout/CircleRelationship"/>
    <dgm:cxn modelId="{28302E63-1A84-42F8-991F-FED0477DBAB1}" type="presParOf" srcId="{39C9B17A-D4B4-4070-B5F3-80BBECF4E121}" destId="{74667F7F-2E23-45BE-8725-431CB4A2FDD8}" srcOrd="2" destOrd="0" presId="urn:microsoft.com/office/officeart/2009/3/layout/CircleRelationship"/>
    <dgm:cxn modelId="{1A68F3A3-8129-42FD-BA9E-196596476B31}" type="presParOf" srcId="{39C9B17A-D4B4-4070-B5F3-80BBECF4E121}" destId="{27300F77-430F-46CF-8586-E081DC8B762A}" srcOrd="3" destOrd="0" presId="urn:microsoft.com/office/officeart/2009/3/layout/CircleRelationship"/>
    <dgm:cxn modelId="{1B9F5DBC-7C16-452B-B163-73913A7227EE}" type="presParOf" srcId="{39C9B17A-D4B4-4070-B5F3-80BBECF4E121}" destId="{F997680B-040F-433A-9FB8-B87EF4D2978F}" srcOrd="4" destOrd="0" presId="urn:microsoft.com/office/officeart/2009/3/layout/CircleRelationship"/>
    <dgm:cxn modelId="{8F6A2F98-91E4-4098-BF59-B1ACC84BAB83}" type="presParOf" srcId="{39C9B17A-D4B4-4070-B5F3-80BBECF4E121}" destId="{AFBB7034-8879-4C7B-960C-07949097B24E}" srcOrd="5" destOrd="0" presId="urn:microsoft.com/office/officeart/2009/3/layout/CircleRelationship"/>
    <dgm:cxn modelId="{E4467F89-19C1-432C-9AA4-B82B71DA2972}" type="presParOf" srcId="{39C9B17A-D4B4-4070-B5F3-80BBECF4E121}" destId="{44C25D6F-EFCC-4072-9038-714915BBC957}" srcOrd="6" destOrd="0" presId="urn:microsoft.com/office/officeart/2009/3/layout/CircleRelationship"/>
    <dgm:cxn modelId="{5570D8A4-3F5C-4791-B382-CDC4A35CE5E5}" type="presParOf" srcId="{39C9B17A-D4B4-4070-B5F3-80BBECF4E121}" destId="{2321B8FB-42E1-4051-9629-27C701306D05}" srcOrd="7" destOrd="0" presId="urn:microsoft.com/office/officeart/2009/3/layout/CircleRelationship"/>
    <dgm:cxn modelId="{EB7029B9-69E4-436A-9C5C-8765E6C84C9F}" type="presParOf" srcId="{39C9B17A-D4B4-4070-B5F3-80BBECF4E121}" destId="{44EEB0ED-D0C4-4BB8-B456-EA3B103A1D62}" srcOrd="8" destOrd="0" presId="urn:microsoft.com/office/officeart/2009/3/layout/CircleRelationship"/>
    <dgm:cxn modelId="{88DE2BA2-B74A-4CC3-8E70-26C2E6D9A9ED}" type="presParOf" srcId="{44EEB0ED-D0C4-4BB8-B456-EA3B103A1D62}" destId="{3EB03EE5-B321-4C6D-B030-A5E026CD2360}" srcOrd="0" destOrd="0" presId="urn:microsoft.com/office/officeart/2009/3/layout/CircleRelationship"/>
    <dgm:cxn modelId="{59DA93E1-C82D-4FC2-B39A-07A19DC3FA47}" type="presParOf" srcId="{39C9B17A-D4B4-4070-B5F3-80BBECF4E121}" destId="{3DF79653-9CBB-4E03-91F9-A74304C5C55F}" srcOrd="9" destOrd="0" presId="urn:microsoft.com/office/officeart/2009/3/layout/CircleRelationship"/>
    <dgm:cxn modelId="{2D6583A3-79D9-4152-8F73-948848FFD290}" type="presParOf" srcId="{3DF79653-9CBB-4E03-91F9-A74304C5C55F}" destId="{FBE9FEEE-2D17-4059-A136-F66CB0429BB5}" srcOrd="0" destOrd="0" presId="urn:microsoft.com/office/officeart/2009/3/layout/CircleRelationship"/>
    <dgm:cxn modelId="{012D5A8D-6DF2-4753-BACD-F983202DC768}" type="presParOf" srcId="{39C9B17A-D4B4-4070-B5F3-80BBECF4E121}" destId="{B4FFB030-1E7A-4EDD-8D6F-A60567FF00BE}" srcOrd="10" destOrd="0" presId="urn:microsoft.com/office/officeart/2009/3/layout/CircleRelationship"/>
    <dgm:cxn modelId="{8CCB3185-708F-44C0-9ED8-586AEAD7AE3C}" type="presParOf" srcId="{39C9B17A-D4B4-4070-B5F3-80BBECF4E121}" destId="{B95701EF-1E8B-4FF5-8C59-0DC53AE483EE}" srcOrd="11" destOrd="0" presId="urn:microsoft.com/office/officeart/2009/3/layout/CircleRelationship"/>
    <dgm:cxn modelId="{AB1C0B48-08BB-4ADD-911C-88FA07E64755}" type="presParOf" srcId="{B95701EF-1E8B-4FF5-8C59-0DC53AE483EE}" destId="{18290ED8-BD4F-48A4-8B04-B98532F4167A}" srcOrd="0" destOrd="0" presId="urn:microsoft.com/office/officeart/2009/3/layout/CircleRelationship"/>
    <dgm:cxn modelId="{91A72393-4531-4A29-A368-272E55860288}" type="presParOf" srcId="{39C9B17A-D4B4-4070-B5F3-80BBECF4E121}" destId="{F174F13C-81D2-449D-B604-942332CF3E99}" srcOrd="12" destOrd="0" presId="urn:microsoft.com/office/officeart/2009/3/layout/CircleRelationship"/>
    <dgm:cxn modelId="{D36B7483-9C8D-4253-B9A0-341F8BA9BAE5}" type="presParOf" srcId="{F174F13C-81D2-449D-B604-942332CF3E99}" destId="{FE8355F6-8536-4568-863F-E17EBF2ED35D}" srcOrd="0" destOrd="0" presId="urn:microsoft.com/office/officeart/2009/3/layout/CircleRelationship"/>
    <dgm:cxn modelId="{4D5FA93D-514C-4D6F-9E41-A13A69ADC9D2}" type="presParOf" srcId="{39C9B17A-D4B4-4070-B5F3-80BBECF4E121}" destId="{E7C47831-71A4-459E-9E39-66A039368711}" srcOrd="13" destOrd="0" presId="urn:microsoft.com/office/officeart/2009/3/layout/CircleRelationship"/>
    <dgm:cxn modelId="{A93A2243-2913-4620-96FA-29F11F55D6AD}" type="presParOf" srcId="{E7C47831-71A4-459E-9E39-66A039368711}" destId="{D3C57678-595E-4912-B502-1E2A782502A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DAA5E-93E5-4FFE-A5C2-5F591A0AC407}">
      <dsp:nvSpPr>
        <dsp:cNvPr id="0" name=""/>
        <dsp:cNvSpPr/>
      </dsp:nvSpPr>
      <dsp:spPr>
        <a:xfrm>
          <a:off x="1906176" y="38233"/>
          <a:ext cx="3469346" cy="34692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solidFill>
                <a:srgbClr val="00B0F0"/>
              </a:solidFill>
              <a:latin typeface="Monotype Corsiva" pitchFamily="66" charset="0"/>
            </a:rPr>
            <a:t>Історія</a:t>
          </a:r>
          <a:endParaRPr lang="ru-RU" sz="5400" kern="1200" dirty="0">
            <a:solidFill>
              <a:srgbClr val="00B0F0"/>
            </a:solidFill>
            <a:latin typeface="Monotype Corsiva" pitchFamily="66" charset="0"/>
          </a:endParaRPr>
        </a:p>
      </dsp:txBody>
      <dsp:txXfrm>
        <a:off x="2414250" y="546296"/>
        <a:ext cx="2453198" cy="2453146"/>
      </dsp:txXfrm>
    </dsp:sp>
    <dsp:sp modelId="{3AC274DD-6DDC-4B86-AE6D-63AC2903A33E}">
      <dsp:nvSpPr>
        <dsp:cNvPr id="0" name=""/>
        <dsp:cNvSpPr/>
      </dsp:nvSpPr>
      <dsp:spPr>
        <a:xfrm>
          <a:off x="3058293" y="0"/>
          <a:ext cx="385841" cy="3858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667F7F-2E23-45BE-8725-431CB4A2FDD8}">
      <dsp:nvSpPr>
        <dsp:cNvPr id="0" name=""/>
        <dsp:cNvSpPr/>
      </dsp:nvSpPr>
      <dsp:spPr>
        <a:xfrm>
          <a:off x="2770261" y="3350616"/>
          <a:ext cx="279380" cy="279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300F77-430F-46CF-8586-E081DC8B762A}">
      <dsp:nvSpPr>
        <dsp:cNvPr id="0" name=""/>
        <dsp:cNvSpPr/>
      </dsp:nvSpPr>
      <dsp:spPr>
        <a:xfrm>
          <a:off x="2914278" y="758330"/>
          <a:ext cx="279380" cy="279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97680B-040F-433A-9FB8-B87EF4D2978F}">
      <dsp:nvSpPr>
        <dsp:cNvPr id="0" name=""/>
        <dsp:cNvSpPr/>
      </dsp:nvSpPr>
      <dsp:spPr>
        <a:xfrm>
          <a:off x="4642471" y="2846563"/>
          <a:ext cx="385841" cy="3858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BB7034-8879-4C7B-960C-07949097B24E}">
      <dsp:nvSpPr>
        <dsp:cNvPr id="0" name=""/>
        <dsp:cNvSpPr/>
      </dsp:nvSpPr>
      <dsp:spPr>
        <a:xfrm>
          <a:off x="4858495" y="1838450"/>
          <a:ext cx="279380" cy="279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C25D6F-EFCC-4072-9038-714915BBC957}">
      <dsp:nvSpPr>
        <dsp:cNvPr id="0" name=""/>
        <dsp:cNvSpPr/>
      </dsp:nvSpPr>
      <dsp:spPr>
        <a:xfrm>
          <a:off x="1817675" y="2148030"/>
          <a:ext cx="279380" cy="279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21B8FB-42E1-4051-9629-27C701306D05}">
      <dsp:nvSpPr>
        <dsp:cNvPr id="0" name=""/>
        <dsp:cNvSpPr/>
      </dsp:nvSpPr>
      <dsp:spPr>
        <a:xfrm>
          <a:off x="826052" y="542306"/>
          <a:ext cx="1410450" cy="1409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solidFill>
                <a:srgbClr val="00B0F0"/>
              </a:solidFill>
              <a:latin typeface="Monotype Corsiva" pitchFamily="66" charset="0"/>
            </a:rPr>
            <a:t>Структ-ура</a:t>
          </a:r>
          <a:r>
            <a:rPr lang="uk-UA" sz="2000" kern="1200" dirty="0" smtClean="0">
              <a:solidFill>
                <a:srgbClr val="00B0F0"/>
              </a:solidFill>
              <a:latin typeface="Monotype Corsiva" pitchFamily="66" charset="0"/>
            </a:rPr>
            <a:t> біосфери</a:t>
          </a:r>
          <a:endParaRPr lang="ru-RU" sz="2000" kern="1200" dirty="0">
            <a:solidFill>
              <a:srgbClr val="00B0F0"/>
            </a:solidFill>
            <a:latin typeface="Monotype Corsiva" pitchFamily="66" charset="0"/>
          </a:endParaRPr>
        </a:p>
      </dsp:txBody>
      <dsp:txXfrm>
        <a:off x="1032608" y="748796"/>
        <a:ext cx="997338" cy="997019"/>
      </dsp:txXfrm>
    </dsp:sp>
    <dsp:sp modelId="{3EB03EE5-B321-4C6D-B030-A5E026CD2360}">
      <dsp:nvSpPr>
        <dsp:cNvPr id="0" name=""/>
        <dsp:cNvSpPr/>
      </dsp:nvSpPr>
      <dsp:spPr>
        <a:xfrm>
          <a:off x="4282430" y="0"/>
          <a:ext cx="385841" cy="3858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E9FEEE-2D17-4059-A136-F66CB0429BB5}">
      <dsp:nvSpPr>
        <dsp:cNvPr id="0" name=""/>
        <dsp:cNvSpPr/>
      </dsp:nvSpPr>
      <dsp:spPr>
        <a:xfrm>
          <a:off x="754038" y="2486520"/>
          <a:ext cx="697482" cy="6975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FFB030-1E7A-4EDD-8D6F-A60567FF00BE}">
      <dsp:nvSpPr>
        <dsp:cNvPr id="0" name=""/>
        <dsp:cNvSpPr/>
      </dsp:nvSpPr>
      <dsp:spPr>
        <a:xfrm>
          <a:off x="5290536" y="182266"/>
          <a:ext cx="1410450" cy="1409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B0F0"/>
              </a:solidFill>
              <a:latin typeface="Monotype Corsiva" pitchFamily="66" charset="0"/>
            </a:rPr>
            <a:t>Чому у біосфері так багато видів тварин і рослин</a:t>
          </a:r>
          <a:endParaRPr lang="ru-RU" sz="1600" kern="1200" dirty="0">
            <a:solidFill>
              <a:srgbClr val="00B0F0"/>
            </a:solidFill>
            <a:latin typeface="Monotype Corsiva" pitchFamily="66" charset="0"/>
          </a:endParaRPr>
        </a:p>
      </dsp:txBody>
      <dsp:txXfrm>
        <a:off x="5497092" y="388756"/>
        <a:ext cx="997338" cy="997019"/>
      </dsp:txXfrm>
    </dsp:sp>
    <dsp:sp modelId="{18290ED8-BD4F-48A4-8B04-B98532F4167A}">
      <dsp:nvSpPr>
        <dsp:cNvPr id="0" name=""/>
        <dsp:cNvSpPr/>
      </dsp:nvSpPr>
      <dsp:spPr>
        <a:xfrm>
          <a:off x="4714476" y="398291"/>
          <a:ext cx="385841" cy="3858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8355F6-8536-4568-863F-E17EBF2ED35D}">
      <dsp:nvSpPr>
        <dsp:cNvPr id="0" name=""/>
        <dsp:cNvSpPr/>
      </dsp:nvSpPr>
      <dsp:spPr>
        <a:xfrm>
          <a:off x="538013" y="3206602"/>
          <a:ext cx="279380" cy="279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C57678-595E-4912-B502-1E2A782502AD}">
      <dsp:nvSpPr>
        <dsp:cNvPr id="0" name=""/>
        <dsp:cNvSpPr/>
      </dsp:nvSpPr>
      <dsp:spPr>
        <a:xfrm>
          <a:off x="3202310" y="2918569"/>
          <a:ext cx="279380" cy="279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7125113" cy="924475"/>
          </a:xfrm>
        </p:spPr>
        <p:txBody>
          <a:bodyPr/>
          <a:lstStyle/>
          <a:p>
            <a:r>
              <a:rPr lang="uk-UA" dirty="0" smtClean="0"/>
              <a:t>                </a:t>
            </a:r>
            <a:r>
              <a:rPr lang="uk-UA" sz="7200" dirty="0" smtClean="0">
                <a:solidFill>
                  <a:srgbClr val="00B0F0"/>
                </a:solidFill>
                <a:latin typeface="Monotype Corsiva" pitchFamily="66" charset="0"/>
              </a:rPr>
              <a:t>Біосфера</a:t>
            </a:r>
            <a:endParaRPr lang="ru-RU" sz="72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1029" name="Picture 5" descr="C:\Users\user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24" y="2420887"/>
            <a:ext cx="2209800" cy="2066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otlandskaya-volynka-Hrabroe-serdceSrednevekovaya-muzykaGimn-Shotlandii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25113" cy="924475"/>
          </a:xfrm>
        </p:spPr>
        <p:txBody>
          <a:bodyPr/>
          <a:lstStyle/>
          <a:p>
            <a:r>
              <a:rPr lang="uk-UA" dirty="0" smtClean="0"/>
              <a:t>                   </a:t>
            </a:r>
            <a:r>
              <a:rPr lang="uk-UA" sz="4800" dirty="0" smtClean="0">
                <a:solidFill>
                  <a:srgbClr val="00B0F0"/>
                </a:solidFill>
                <a:latin typeface="Monotype Corsiva" pitchFamily="66" charset="0"/>
              </a:rPr>
              <a:t>Біосфера</a:t>
            </a:r>
            <a:endParaRPr lang="ru-RU" sz="48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559877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16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913"/>
            <a:ext cx="7117180" cy="936104"/>
          </a:xfrm>
        </p:spPr>
        <p:txBody>
          <a:bodyPr/>
          <a:lstStyle/>
          <a:p>
            <a:r>
              <a:rPr lang="uk-UA" sz="5400" dirty="0" smtClean="0">
                <a:solidFill>
                  <a:srgbClr val="00B0F0"/>
                </a:solidFill>
                <a:latin typeface="Monotype Corsiva" pitchFamily="66" charset="0"/>
              </a:rPr>
              <a:t>        Біосфера це -</a:t>
            </a:r>
            <a:endParaRPr lang="ru-RU" sz="5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117180" cy="288032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00B0F0"/>
                </a:solidFill>
                <a:latin typeface="Monotype Corsiva" pitchFamily="66" charset="0"/>
              </a:rPr>
              <a:t>Природна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підсистема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 </a:t>
            </a:r>
            <a:r>
              <a:rPr lang="ru-RU" sz="3600" dirty="0" err="1" smtClean="0">
                <a:solidFill>
                  <a:srgbClr val="00B0F0"/>
                </a:solidFill>
                <a:latin typeface="Monotype Corsiva" pitchFamily="66" charset="0"/>
              </a:rPr>
              <a:t>географічної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оболонки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, 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що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являє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 собою 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глобальну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 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планетарну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 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екосистему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 (населена 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живими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організмами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). 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Маса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біосфери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 — 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близько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 0,05% 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маси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 </a:t>
            </a:r>
            <a:r>
              <a:rPr lang="ru-RU" sz="3600" dirty="0" err="1">
                <a:solidFill>
                  <a:srgbClr val="00B0F0"/>
                </a:solidFill>
                <a:latin typeface="Monotype Corsiva" pitchFamily="66" charset="0"/>
              </a:rPr>
              <a:t>Землі</a:t>
            </a: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5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117180" cy="936104"/>
          </a:xfrm>
        </p:spPr>
        <p:txBody>
          <a:bodyPr/>
          <a:lstStyle/>
          <a:p>
            <a:r>
              <a:rPr lang="uk-UA" dirty="0" smtClean="0"/>
              <a:t>              </a:t>
            </a:r>
            <a:r>
              <a:rPr lang="uk-UA" sz="4400" dirty="0" smtClean="0">
                <a:solidFill>
                  <a:srgbClr val="00B0F0"/>
                </a:solidFill>
                <a:latin typeface="Monotype Corsiva" pitchFamily="66" charset="0"/>
              </a:rPr>
              <a:t>Історія</a:t>
            </a:r>
            <a:endParaRPr lang="ru-RU" sz="4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632848" cy="338437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B0F0"/>
                </a:solidFill>
                <a:latin typeface="Arial"/>
              </a:rPr>
              <a:t>Перші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уявлення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про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біосферу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як «область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життя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» та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зовнішню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оболонку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Землі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належать Ж.-Б. Ламарку.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Термін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«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біосфера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»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вперше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застосував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австрійський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 геолог 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Е.Зюс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 (1875),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називаючи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ним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окрему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оболонку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Землі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наповнену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життям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. Детально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вчення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про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біосферу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розробив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 В. І. 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Вернадський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. У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його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наукових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працях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термін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«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біосфера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»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вперше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з'явився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у 1911 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році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. У 1926 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році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він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видав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книгу «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Біосфера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», в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якій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виклав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вчення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про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біосферу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як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особливу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сферу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Землі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що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включає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сферу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поширення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живої</a:t>
            </a:r>
            <a:r>
              <a:rPr lang="ru-RU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"/>
              </a:rPr>
              <a:t>речовини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7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117180" cy="1470025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uk-UA" sz="6600" dirty="0" smtClean="0">
                <a:solidFill>
                  <a:srgbClr val="00B0F0"/>
                </a:solidFill>
                <a:latin typeface="Monotype Corsiva" pitchFamily="66" charset="0"/>
              </a:rPr>
              <a:t>Структура біосфери</a:t>
            </a:r>
            <a:endParaRPr lang="ru-RU" sz="6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117180" cy="2160240"/>
          </a:xfrm>
        </p:spPr>
        <p:txBody>
          <a:bodyPr>
            <a:normAutofit lnSpcReduction="10000"/>
          </a:bodyPr>
          <a:lstStyle/>
          <a:p>
            <a:r>
              <a:rPr lang="ru-RU" sz="2400" dirty="0" err="1">
                <a:solidFill>
                  <a:srgbClr val="00B0F0"/>
                </a:solidFill>
                <a:latin typeface="Arial"/>
              </a:rPr>
              <a:t>Біосфера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охоплює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нижні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шари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 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атмосфери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 до 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висоти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близько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 11 км, всю 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гідросферу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 і 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верхній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 шар 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літосфери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 до 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глибини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 3-11 км на 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суші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 й 0,5-1,0 км 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під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 дном океану. 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Товщина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біосфери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 на полюсах 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Землі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близько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 10 км, на </a:t>
            </a:r>
            <a:r>
              <a:rPr lang="ru-RU" sz="2400" dirty="0" err="1">
                <a:solidFill>
                  <a:srgbClr val="00B0F0"/>
                </a:solidFill>
                <a:latin typeface="Arial"/>
              </a:rPr>
              <a:t>екваторі</a:t>
            </a:r>
            <a:r>
              <a:rPr lang="ru-RU" sz="2400" dirty="0">
                <a:solidFill>
                  <a:srgbClr val="00B0F0"/>
                </a:solidFill>
                <a:latin typeface="Arial"/>
              </a:rPr>
              <a:t> — 28 </a:t>
            </a:r>
            <a:r>
              <a:rPr lang="ru-RU" sz="2400" dirty="0" smtClean="0">
                <a:solidFill>
                  <a:srgbClr val="00B0F0"/>
                </a:solidFill>
                <a:latin typeface="Arial"/>
              </a:rPr>
              <a:t>км</a:t>
            </a:r>
            <a:r>
              <a:rPr lang="ru-RU" sz="2400" baseline="30000" dirty="0" smtClean="0">
                <a:solidFill>
                  <a:srgbClr val="00B0F0"/>
                </a:solidFill>
                <a:latin typeface="Arial"/>
              </a:rPr>
              <a:t>[3</a:t>
            </a:r>
            <a:r>
              <a:rPr lang="ru-RU" baseline="30000" dirty="0" smtClean="0">
                <a:solidFill>
                  <a:srgbClr val="0B0080"/>
                </a:solidFill>
                <a:latin typeface="Arial"/>
              </a:rPr>
              <a:t>]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7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117180" cy="1470025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00B0F0"/>
                </a:solidFill>
                <a:latin typeface="Monotype Corsiva" pitchFamily="66" charset="0"/>
              </a:rPr>
              <a:t>Чому у біосфері так багато видів тварин і рослин</a:t>
            </a:r>
            <a:endParaRPr lang="ru-RU" sz="4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7117180" cy="216024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B0F0"/>
                </a:solidFill>
                <a:latin typeface="Monotype Corsiva" pitchFamily="66" charset="0"/>
              </a:rPr>
              <a:t>Чим більша різноманітність живих організмів,тим більша стабільність біосфери  та її здатність до вживання різноманітних видів . Тому у біосфері необхідні всі мешканці:комахи ,птахи,звірі,рослини тощо.</a:t>
            </a:r>
            <a:endParaRPr lang="ru-RU" sz="28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Презентацію зробив: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48880"/>
            <a:ext cx="7125112" cy="2285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7200" dirty="0" err="1" smtClean="0">
                <a:solidFill>
                  <a:srgbClr val="0070C0"/>
                </a:solidFill>
              </a:rPr>
              <a:t>Дучак</a:t>
            </a:r>
            <a:r>
              <a:rPr lang="uk-UA" sz="7200" dirty="0" smtClean="0">
                <a:solidFill>
                  <a:srgbClr val="0070C0"/>
                </a:solidFill>
              </a:rPr>
              <a:t> Юрій</a:t>
            </a:r>
            <a:endParaRPr lang="uk-UA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9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115</TotalTime>
  <Words>85</Words>
  <Application>Microsoft Office PowerPoint</Application>
  <PresentationFormat>Экран (4:3)</PresentationFormat>
  <Paragraphs>15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                Біосфера</vt:lpstr>
      <vt:lpstr>                   Біосфера</vt:lpstr>
      <vt:lpstr>        Біосфера це -</vt:lpstr>
      <vt:lpstr>              Історія</vt:lpstr>
      <vt:lpstr>  Структура біосфери</vt:lpstr>
      <vt:lpstr>Чому у біосфері так багато видів тварин і рослин</vt:lpstr>
      <vt:lpstr>Презентацію зробив: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Паккард-белл</cp:lastModifiedBy>
  <cp:revision>14</cp:revision>
  <dcterms:created xsi:type="dcterms:W3CDTF">2010-02-23T11:30:32Z</dcterms:created>
  <dcterms:modified xsi:type="dcterms:W3CDTF">2013-03-18T13:07:47Z</dcterms:modified>
</cp:coreProperties>
</file>