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2" r:id="rId7"/>
    <p:sldId id="260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A0306E5-AFCA-46AF-8A42-7A271CA053BD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6C52365-50B1-4C09-8DE3-35E1235AC0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06E5-AFCA-46AF-8A42-7A271CA053BD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52365-50B1-4C09-8DE3-35E1235AC0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06E5-AFCA-46AF-8A42-7A271CA053BD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52365-50B1-4C09-8DE3-35E1235AC0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A0306E5-AFCA-46AF-8A42-7A271CA053BD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52365-50B1-4C09-8DE3-35E1235AC0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A0306E5-AFCA-46AF-8A42-7A271CA053BD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6C52365-50B1-4C09-8DE3-35E1235AC0BE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A0306E5-AFCA-46AF-8A42-7A271CA053BD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6C52365-50B1-4C09-8DE3-35E1235AC0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A0306E5-AFCA-46AF-8A42-7A271CA053BD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6C52365-50B1-4C09-8DE3-35E1235AC0B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06E5-AFCA-46AF-8A42-7A271CA053BD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52365-50B1-4C09-8DE3-35E1235AC0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A0306E5-AFCA-46AF-8A42-7A271CA053BD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6C52365-50B1-4C09-8DE3-35E1235AC0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A0306E5-AFCA-46AF-8A42-7A271CA053BD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6C52365-50B1-4C09-8DE3-35E1235AC0B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A0306E5-AFCA-46AF-8A42-7A271CA053BD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6C52365-50B1-4C09-8DE3-35E1235AC0B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A0306E5-AFCA-46AF-8A42-7A271CA053BD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6C52365-50B1-4C09-8DE3-35E1235AC0BE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Канада </a:t>
            </a:r>
            <a:br>
              <a:rPr lang="uk-UA" dirty="0" smtClean="0"/>
            </a:br>
            <a:r>
              <a:rPr lang="uk-UA" dirty="0" smtClean="0"/>
              <a:t>в післявоєнні роки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Становище </a:t>
            </a:r>
            <a:r>
              <a:rPr lang="ru-RU" dirty="0" err="1" smtClean="0"/>
              <a:t>країни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Другої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19672" y="4725144"/>
            <a:ext cx="6480720" cy="3600400"/>
          </a:xfrm>
        </p:spPr>
        <p:txBody>
          <a:bodyPr>
            <a:normAutofit/>
          </a:bodyPr>
          <a:lstStyle/>
          <a:p>
            <a:r>
              <a:rPr lang="uk-UA" sz="8800" dirty="0" smtClean="0"/>
              <a:t>населення</a:t>
            </a:r>
            <a:endParaRPr lang="ru-RU" sz="8800" dirty="0"/>
          </a:p>
        </p:txBody>
      </p:sp>
      <p:sp>
        <p:nvSpPr>
          <p:cNvPr id="4" name="Текст 2"/>
          <p:cNvSpPr txBox="1">
            <a:spLocks/>
          </p:cNvSpPr>
          <p:nvPr/>
        </p:nvSpPr>
        <p:spPr>
          <a:xfrm>
            <a:off x="2051720" y="1997224"/>
            <a:ext cx="5472608" cy="36004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54864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uk-UA" sz="19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15%</a:t>
            </a:r>
            <a:endParaRPr kumimoji="0" lang="ru-RU" sz="19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http://leaveforcanada.ru/wp-content/uploads/2011/10/canadian-soldiers-in-afghanistan-9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26612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foto.infan.ru/img/f/5/l/lets_go_canada_poster-p228236679502228971t5ta_400.jpg"/>
          <p:cNvPicPr>
            <a:picLocks noChangeAspect="1" noChangeArrowheads="1"/>
          </p:cNvPicPr>
          <p:nvPr/>
        </p:nvPicPr>
        <p:blipFill>
          <a:blip r:embed="rId2" cstate="print"/>
          <a:srcRect l="21721" t="8731" r="23469" b="10000"/>
          <a:stretch>
            <a:fillRect/>
          </a:stretch>
        </p:blipFill>
        <p:spPr bwMode="auto">
          <a:xfrm>
            <a:off x="0" y="-1"/>
            <a:ext cx="4644008" cy="6885943"/>
          </a:xfrm>
          <a:prstGeom prst="rect">
            <a:avLst/>
          </a:prstGeom>
          <a:noFill/>
        </p:spPr>
      </p:pic>
      <p:pic>
        <p:nvPicPr>
          <p:cNvPr id="1028" name="Picture 4" descr="http://foto.infan.ru/img/f/30/w/warning_homesindangernow_sm_g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0"/>
            <a:ext cx="4499992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 descr="http://xaxor.com/images/Oil%20Paintings/Classic%20P%20-%20new/posters/posters(Historic)/handsof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148064" cy="6858000"/>
          </a:xfrm>
          <a:prstGeom prst="rect">
            <a:avLst/>
          </a:prstGeom>
          <a:noFill/>
        </p:spPr>
      </p:pic>
      <p:pic>
        <p:nvPicPr>
          <p:cNvPr id="16388" name="Picture 4" descr="http://data2.collectionscanada.ca/e/e428/e010695900-v8.jpg"/>
          <p:cNvPicPr>
            <a:picLocks noChangeAspect="1" noChangeArrowheads="1"/>
          </p:cNvPicPr>
          <p:nvPr/>
        </p:nvPicPr>
        <p:blipFill>
          <a:blip r:embed="rId3" cstate="print"/>
          <a:srcRect l="2381" r="4057"/>
          <a:stretch>
            <a:fillRect/>
          </a:stretch>
        </p:blipFill>
        <p:spPr bwMode="auto">
          <a:xfrm>
            <a:off x="5148064" y="0"/>
            <a:ext cx="3995936" cy="68407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95288" y="836613"/>
            <a:ext cx="1655762" cy="4321175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b="1" dirty="0">
                <a:latin typeface="Courier New" pitchFamily="49" charset="0"/>
                <a:cs typeface="Courier New" pitchFamily="49" charset="0"/>
              </a:rPr>
              <a:t>Наслідки Другої світової війни</a:t>
            </a:r>
            <a:endParaRPr lang="ru-RU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2051050" y="1196975"/>
            <a:ext cx="1225550" cy="18002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2051050" y="2997200"/>
            <a:ext cx="1225550" cy="21177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2051050" y="1916113"/>
            <a:ext cx="1225550" cy="10810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2051050" y="2997200"/>
            <a:ext cx="122555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2051050" y="2997200"/>
            <a:ext cx="1225550" cy="1295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0" name="Скругленный прямоугольник 9"/>
          <p:cNvSpPr/>
          <p:nvPr/>
        </p:nvSpPr>
        <p:spPr>
          <a:xfrm>
            <a:off x="3276600" y="260350"/>
            <a:ext cx="5472113" cy="865188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b="1" dirty="0">
                <a:latin typeface="Courier New" pitchFamily="49" charset="0"/>
                <a:cs typeface="Courier New" pitchFamily="49" charset="0"/>
              </a:rPr>
              <a:t>Загибель 42 тис. канадських солдат</a:t>
            </a:r>
            <a:endParaRPr lang="ru-RU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76600" y="1484313"/>
            <a:ext cx="5472113" cy="865187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b="1" dirty="0">
                <a:latin typeface="Courier New" pitchFamily="49" charset="0"/>
                <a:cs typeface="Courier New" pitchFamily="49" charset="0"/>
              </a:rPr>
              <a:t>Збережено формальну незалежність Канади  ( у вигляді домініону) від Великої Британії</a:t>
            </a:r>
            <a:endParaRPr lang="ru-RU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276600" y="2565400"/>
            <a:ext cx="5472113" cy="86360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b="1" dirty="0">
                <a:latin typeface="Courier New" pitchFamily="49" charset="0"/>
                <a:cs typeface="Courier New" pitchFamily="49" charset="0"/>
              </a:rPr>
              <a:t>Зміцнення позицій США в економіці Канади ( 1945 – 1956 рр. – 13 млрд. </a:t>
            </a:r>
            <a:r>
              <a:rPr lang="uk-UA" b="1" dirty="0" err="1">
                <a:latin typeface="Courier New" pitchFamily="49" charset="0"/>
                <a:cs typeface="Courier New" pitchFamily="49" charset="0"/>
              </a:rPr>
              <a:t>дол</a:t>
            </a:r>
            <a:r>
              <a:rPr lang="uk-UA" b="1" dirty="0">
                <a:latin typeface="Courier New" pitchFamily="49" charset="0"/>
                <a:cs typeface="Courier New" pitchFamily="49" charset="0"/>
              </a:rPr>
              <a:t>)</a:t>
            </a:r>
            <a:endParaRPr lang="ru-RU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76600" y="3860800"/>
            <a:ext cx="5472113" cy="86360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b="1" dirty="0">
                <a:latin typeface="Courier New" pitchFamily="49" charset="0"/>
                <a:cs typeface="Courier New" pitchFamily="49" charset="0"/>
              </a:rPr>
              <a:t>Посилення політичної залежності від США</a:t>
            </a:r>
            <a:endParaRPr lang="ru-RU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305175" y="5114925"/>
            <a:ext cx="5472113" cy="86360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b="1" dirty="0">
                <a:latin typeface="Courier New" pitchFamily="49" charset="0"/>
                <a:cs typeface="Courier New" pitchFamily="49" charset="0"/>
              </a:rPr>
              <a:t>Посилення </a:t>
            </a:r>
            <a:r>
              <a:rPr lang="uk-UA" b="1" dirty="0" err="1">
                <a:latin typeface="Courier New" pitchFamily="49" charset="0"/>
                <a:cs typeface="Courier New" pitchFamily="49" charset="0"/>
              </a:rPr>
              <a:t>канадсько</a:t>
            </a:r>
            <a:r>
              <a:rPr lang="uk-UA" b="1" dirty="0">
                <a:latin typeface="Courier New" pitchFamily="49" charset="0"/>
                <a:cs typeface="Courier New" pitchFamily="49" charset="0"/>
              </a:rPr>
              <a:t> – американської інтеграції</a:t>
            </a:r>
            <a:endParaRPr lang="ru-RU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2348880"/>
            <a:ext cx="8640960" cy="2875584"/>
          </a:xfrm>
        </p:spPr>
        <p:txBody>
          <a:bodyPr>
            <a:normAutofit/>
          </a:bodyPr>
          <a:lstStyle/>
          <a:p>
            <a:r>
              <a:rPr lang="uk-UA" sz="2400" dirty="0" smtClean="0"/>
              <a:t>1931 – визнання англійським урядом самостійності Канади</a:t>
            </a:r>
          </a:p>
          <a:p>
            <a:r>
              <a:rPr lang="uk-UA" sz="2400" dirty="0" smtClean="0"/>
              <a:t>1947 – введення канадського громадянства</a:t>
            </a:r>
          </a:p>
          <a:p>
            <a:r>
              <a:rPr lang="uk-UA" sz="2400" dirty="0" smtClean="0"/>
              <a:t>1952 – вперше губернатором Канади став </a:t>
            </a:r>
            <a:r>
              <a:rPr lang="uk-UA" sz="2400" dirty="0" err="1" smtClean="0"/>
              <a:t>канадієць</a:t>
            </a:r>
            <a:r>
              <a:rPr lang="uk-UA" sz="2400" dirty="0" smtClean="0"/>
              <a:t> за походженням</a:t>
            </a:r>
            <a:endParaRPr lang="ru-RU" sz="2400" dirty="0"/>
          </a:p>
        </p:txBody>
      </p:sp>
      <p:pic>
        <p:nvPicPr>
          <p:cNvPr id="17410" name="Picture 2" descr="http://forexaw.com/TERMs/Money/Currencies/img104672_2-5_Amerikansko-Kanadskaya_zavisimost_dollara.jpg"/>
          <p:cNvPicPr>
            <a:picLocks noChangeAspect="1" noChangeArrowheads="1"/>
          </p:cNvPicPr>
          <p:nvPr/>
        </p:nvPicPr>
        <p:blipFill>
          <a:blip r:embed="rId2" cstate="print"/>
          <a:srcRect l="9494" t="17292" r="6949" b="24885"/>
          <a:stretch>
            <a:fillRect/>
          </a:stretch>
        </p:blipFill>
        <p:spPr bwMode="auto">
          <a:xfrm>
            <a:off x="6119664" y="4913784"/>
            <a:ext cx="3024336" cy="19442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G:\Канада\Kanada_Mapa_Uk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484784"/>
            <a:ext cx="5064125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2"/>
          <p:cNvSpPr>
            <a:spLocks noChangeArrowheads="1"/>
          </p:cNvSpPr>
          <p:nvPr/>
        </p:nvSpPr>
        <p:spPr bwMode="auto">
          <a:xfrm>
            <a:off x="611188" y="4437062"/>
            <a:ext cx="828129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 1949 р. до складу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Канади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увійшли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Нью-Фаундленд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багата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залізну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руду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північно-східна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Лабрадору.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відкрито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великі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родовища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нафти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Альберті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Саскачевані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29</TotalTime>
  <Words>109</Words>
  <Application>Microsoft Office PowerPoint</Application>
  <PresentationFormat>Экран (4:3)</PresentationFormat>
  <Paragraphs>14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Яркая</vt:lpstr>
      <vt:lpstr>Канада  в післявоєнні роки</vt:lpstr>
      <vt:lpstr>Становище країни після Другої світової війни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Канада  в післявоєнні роки</dc:title>
  <dc:creator>SVETLANA</dc:creator>
  <cp:lastModifiedBy>SVETLANA</cp:lastModifiedBy>
  <cp:revision>5</cp:revision>
  <dcterms:created xsi:type="dcterms:W3CDTF">2013-11-11T19:30:27Z</dcterms:created>
  <dcterms:modified xsi:type="dcterms:W3CDTF">2013-11-11T19:59:54Z</dcterms:modified>
</cp:coreProperties>
</file>