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YuanEmperorAlbumGenghisPortrait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krmap.su/ru-wh7/433.html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ru.wikipedia.org/wiki/%D0%A4%D0%B0%D0%B9%D0%BB:Batu.gi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itaka.stv.ru/wikitaka/images/a/a2/Yarlik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3200400"/>
            <a:ext cx="8715436" cy="1871674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Над Европой-черные тучи</a:t>
            </a:r>
            <a:endParaRPr lang="ru-RU" sz="5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Центральная и Восточная Европа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715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Русь распалась на отдельные княжества, когда ожила большая Евразийская степь,  где проживало много кочевых племен. В начале </a:t>
            </a:r>
            <a:r>
              <a:rPr lang="en-US" dirty="0" smtClean="0"/>
              <a:t>XIII </a:t>
            </a:r>
            <a:r>
              <a:rPr lang="ru-RU" dirty="0" smtClean="0"/>
              <a:t>в. Монголы Центральной Азии избрали своим ханом Темучина. Его назвали Чингисханом. </a:t>
            </a:r>
          </a:p>
          <a:p>
            <a:r>
              <a:rPr lang="ru-RU" dirty="0" smtClean="0"/>
              <a:t>Так было создано молодое монгольское государство, которому было суждено завоевать полмира.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монг.  Чингис хаан">
            <a:hlinkClick r:id="rId2" tooltip="монг.  Чингис хаан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3786214" cy="4800378"/>
          </a:xfrm>
          <a:prstGeom prst="rect">
            <a:avLst/>
          </a:prstGeom>
          <a:noFill/>
        </p:spPr>
      </p:pic>
      <p:sp>
        <p:nvSpPr>
          <p:cNvPr id="4" name="Стрелка влево 3"/>
          <p:cNvSpPr/>
          <p:nvPr/>
        </p:nvSpPr>
        <p:spPr>
          <a:xfrm>
            <a:off x="4214810" y="3857628"/>
            <a:ext cx="1000132" cy="785818"/>
          </a:xfrm>
          <a:prstGeom prst="leftArrow">
            <a:avLst>
              <a:gd name="adj1" fmla="val 46675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57818" y="3857628"/>
            <a:ext cx="2357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Темучин (Чингисхан)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928670"/>
            <a:ext cx="83582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Монголо-татары были кочевниками-скотоводами,  им нужны были обширные территории и торговые пути. Это толкало их  на завоевание Востока и Запада.  Чингисхан завоевал племена и народы Сибири, Северный Китай, Среднюю Азию, Персию, Закавказье, напал на Русь и намерен был захватить Западную Европу. Но Русь он не завоевал, оставил ее на поругания своим потомкам.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ukrmap.su/program2009/wh7/Maps/20_2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04"/>
            <a:ext cx="9132028" cy="6072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Батый">
            <a:hlinkClick r:id="rId2" tooltip="Батый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1" y="1714487"/>
            <a:ext cx="2857521" cy="495780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642918"/>
            <a:ext cx="82868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В 1236 г. свой первый поход организовал внук Чингисхана-Батый (Бату-хан). Он разорил Рязанскую, Суздальскую земли, овладел Москвой, Владимиром и, не дойдя до Новгорода, вернулся в Нижнее Поволжье.</a:t>
            </a:r>
            <a:endParaRPr lang="ru-RU" dirty="0"/>
          </a:p>
        </p:txBody>
      </p:sp>
      <p:sp>
        <p:nvSpPr>
          <p:cNvPr id="4" name="Стрелка влево 3"/>
          <p:cNvSpPr/>
          <p:nvPr/>
        </p:nvSpPr>
        <p:spPr>
          <a:xfrm>
            <a:off x="3929058" y="3643314"/>
            <a:ext cx="857256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72066" y="357187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Батый (Бату-хан)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714356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В начале 40-х годов </a:t>
            </a:r>
            <a:r>
              <a:rPr lang="en-US" dirty="0" smtClean="0"/>
              <a:t>XIII</a:t>
            </a:r>
            <a:r>
              <a:rPr lang="ru-RU" dirty="0" smtClean="0"/>
              <a:t> в. Батый со своими полчищами прошелся по территории Украины, захватил и разорил в конце 1240 г. Киев. Такая же участь постигла часть Польши и Венгрии. Батый был намерен захватить и Западную Европу, однако в 1242 г. внезапно вернулся на Нижнее Поволжье.</a:t>
            </a:r>
          </a:p>
        </p:txBody>
      </p:sp>
      <p:pic>
        <p:nvPicPr>
          <p:cNvPr id="18436" name="Picture 4" descr="Нашествие Батыя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71654"/>
            <a:ext cx="6622203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Изображение:Yarlik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14686"/>
            <a:ext cx="2408966" cy="364331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6635" y="642918"/>
            <a:ext cx="849452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Завоевать территорию от Черного моря до Тихого океана монголо-татары </a:t>
            </a:r>
          </a:p>
          <a:p>
            <a:pPr algn="just"/>
            <a:r>
              <a:rPr lang="ru-RU" dirty="0" smtClean="0"/>
              <a:t>смогли благодаря хорошей организации своего войска и разобщенности своих</a:t>
            </a:r>
          </a:p>
          <a:p>
            <a:pPr algn="just"/>
            <a:r>
              <a:rPr lang="ru-RU" dirty="0" smtClean="0"/>
              <a:t>Жертв. Государство, которое построили в Поволжье монголо-татары, позже </a:t>
            </a:r>
          </a:p>
          <a:p>
            <a:pPr algn="just"/>
            <a:r>
              <a:rPr lang="ru-RU" dirty="0" smtClean="0"/>
              <a:t>назвали Золотой Ордой, ее столицей стал город Сарай. Русь на вошла в состав </a:t>
            </a:r>
          </a:p>
          <a:p>
            <a:pPr algn="just"/>
            <a:r>
              <a:rPr lang="ru-RU" dirty="0" smtClean="0"/>
              <a:t>Этого государства и имела собственных князей. Однако она попала в </a:t>
            </a:r>
            <a:r>
              <a:rPr lang="ru-RU" dirty="0" err="1" smtClean="0"/>
              <a:t>зависи</a:t>
            </a:r>
            <a:r>
              <a:rPr lang="ru-RU" dirty="0" smtClean="0"/>
              <a:t>-</a:t>
            </a:r>
          </a:p>
          <a:p>
            <a:pPr algn="just"/>
            <a:r>
              <a:rPr lang="ru-RU" dirty="0" err="1" smtClean="0"/>
              <a:t>мость</a:t>
            </a:r>
            <a:r>
              <a:rPr lang="ru-RU" dirty="0" smtClean="0"/>
              <a:t> от монголо-татар и платила ордынским дань. Русские князья стали</a:t>
            </a:r>
          </a:p>
          <a:p>
            <a:pPr algn="just"/>
            <a:r>
              <a:rPr lang="ru-RU" dirty="0" smtClean="0"/>
              <a:t>Вассалами Орды. Они могли править в своем княжестве  только с разрешения </a:t>
            </a:r>
          </a:p>
          <a:p>
            <a:pPr algn="just"/>
            <a:r>
              <a:rPr lang="ru-RU" dirty="0" smtClean="0"/>
              <a:t>Хана, купив у него ярлык. Ярлык, это грамота ордынского хана, дававшая право на княжение.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85794"/>
            <a:ext cx="832567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dirty="0" smtClean="0"/>
              <a:t>      Князья быстро привыкли к своему зависимому положению, добивались </a:t>
            </a:r>
          </a:p>
          <a:p>
            <a:pPr algn="just"/>
            <a:r>
              <a:rPr lang="ru-RU" dirty="0" smtClean="0"/>
              <a:t>х</a:t>
            </a:r>
            <a:r>
              <a:rPr lang="ru-RU" dirty="0" smtClean="0"/>
              <a:t>анской ласки. Поскольку владимирский князь считался старшим  и полу-</a:t>
            </a:r>
          </a:p>
          <a:p>
            <a:pPr algn="just"/>
            <a:r>
              <a:rPr lang="ru-RU" dirty="0" smtClean="0"/>
              <a:t>чал право собирать для хана дань, то русские князья испрашивали в Орде </a:t>
            </a:r>
          </a:p>
          <a:p>
            <a:pPr algn="just"/>
            <a:r>
              <a:rPr lang="ru-RU" dirty="0" smtClean="0"/>
              <a:t>ярлык на княжение именно во Владимире. Они доставляли Орде немало </a:t>
            </a:r>
          </a:p>
          <a:p>
            <a:pPr algn="just"/>
            <a:r>
              <a:rPr lang="ru-RU" dirty="0" smtClean="0"/>
              <a:t>хлопот, так как враждовали между собой. Хану оставалось только поддержи-</a:t>
            </a:r>
          </a:p>
          <a:p>
            <a:pPr algn="just"/>
            <a:r>
              <a:rPr lang="ru-RU" dirty="0" err="1" smtClean="0"/>
              <a:t>вать</a:t>
            </a:r>
            <a:r>
              <a:rPr lang="ru-RU" dirty="0" smtClean="0"/>
              <a:t> эту вражду, что он умел делать. Если народ восставал против ордынцев, </a:t>
            </a:r>
          </a:p>
          <a:p>
            <a:pPr algn="just"/>
            <a:r>
              <a:rPr lang="ru-RU" dirty="0" smtClean="0"/>
              <a:t>князья сами подавляли эти восстания. Они даже призывали монголо-татар </a:t>
            </a:r>
          </a:p>
          <a:p>
            <a:pPr algn="just"/>
            <a:r>
              <a:rPr lang="ru-RU" dirty="0" smtClean="0"/>
              <a:t>себе в помощь. Помощники же – опустошали Русь.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1670" y="1571612"/>
            <a:ext cx="525133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Презентацию подготовила Доронцова Анна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7-а класс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</TotalTime>
  <Words>415</Words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Центральная и Восточная Европа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Центральная и Восточная Европа</dc:title>
  <cp:lastModifiedBy>UserXP</cp:lastModifiedBy>
  <cp:revision>19</cp:revision>
  <dcterms:modified xsi:type="dcterms:W3CDTF">2012-05-03T14:23:22Z</dcterms:modified>
</cp:coreProperties>
</file>