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2;&#1086;&#1080;%20&#1076;&#1086;&#1082;&#1091;&#1084;&#1077;&#1085;&#1090;&#1099;\Desktop\Scorpions%20-%20Maybe%20I%20Maybe%20You%20-%20&#1084;&#1080;&#1085;&#1091;&#1089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857232"/>
            <a:ext cx="56477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ENGLISH PAINTERS</a:t>
            </a:r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3643314"/>
            <a:ext cx="335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Prepared by</a:t>
            </a:r>
          </a:p>
          <a:p>
            <a:r>
              <a:rPr lang="en-US" sz="24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Oleksandra</a:t>
            </a: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Pekhno</a:t>
            </a:r>
            <a:r>
              <a:rPr lang="en-US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 11-A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of </a:t>
            </a:r>
            <a:r>
              <a:rPr lang="en-US" sz="24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Chynadiievo</a:t>
            </a:r>
            <a:endParaRPr lang="ru-RU" sz="24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0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Presentation</a:t>
            </a:r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635795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February 2014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Scorpions - Maybe I Maybe You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60648"/>
            <a:ext cx="4536504" cy="12961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Lloyd and Lucy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Александр\Desktop\Thomas_Gainsborough_-_Portrait_of_a_Lady_in_Blue_-_WGA8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60811" cy="49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portrait-of-heneage-lloyd-and-his-sister-lu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4637993" cy="372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257" y="49614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Lady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In blue </a:t>
            </a:r>
            <a:endParaRPr lang="uk-UA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0409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14290"/>
            <a:ext cx="454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John Constable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http://ksenstar.com.ua/images/stories/2PIC/PIC1/PIC1A/2/johncons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714776" cy="4510799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500034" y="1571612"/>
            <a:ext cx="4286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John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Constable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greatest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landscape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first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landscape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who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considered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every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should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make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sketches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direct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from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nature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which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working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open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air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Constable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realist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500570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Constable may truly be considered the father of modern landscape painting.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4578" name="Picture 2" descr="http://ksenstar.com.ua/images/stories/2PIC/PIC1/PIC1A/2/_41690552_constable_whorse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929354" cy="4275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357826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Flatford</a:t>
            </a:r>
            <a:r>
              <a:rPr lang="en-US" sz="3200" b="1" dirty="0" smtClean="0"/>
              <a:t> Mill</a:t>
            </a:r>
            <a:endParaRPr lang="ru-RU" sz="3200" dirty="0"/>
          </a:p>
        </p:txBody>
      </p:sp>
      <p:pic>
        <p:nvPicPr>
          <p:cNvPr id="23554" name="Picture 2" descr="http://ksenstar.com.ua/images/stories/2PIC/PIC1/PIC1A/2/n01273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000792" cy="4805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Joseph Turner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http://ksenstar.com.ua/images/stories/2PIC/PIC1/PIC1A/2/tyor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292845" cy="421484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29058" y="1500174"/>
            <a:ext cx="50720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Another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famous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English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Joseph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Turner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(1775—1851),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whose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business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light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proved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with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help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light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possible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show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qualities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subject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know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practically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nothing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about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Turner's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life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42984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The Shipwreck</a:t>
            </a:r>
            <a:endParaRPr lang="ru-RU" sz="3200" dirty="0"/>
          </a:p>
        </p:txBody>
      </p:sp>
      <p:pic>
        <p:nvPicPr>
          <p:cNvPr id="25602" name="Picture 2" descr="http://ksenstar.com.ua/images/stories/2PIC/PIC1/PIC1A/2/wt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676775" cy="3257550"/>
          </a:xfrm>
          <a:prstGeom prst="rect">
            <a:avLst/>
          </a:prstGeom>
          <a:noFill/>
        </p:spPr>
      </p:pic>
      <p:pic>
        <p:nvPicPr>
          <p:cNvPr id="25604" name="Picture 4" descr="http://ksenstar.com.ua/images/stories/2PIC/PIC1/PIC1A/2/1714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810000" cy="2819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3643314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Snow Storm</a:t>
            </a:r>
            <a:endParaRPr lang="ru-RU" sz="36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857364"/>
            <a:ext cx="482215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William Hogarth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ksenstar.com.ua/images/stories/2PIC/PIC1/PIC1A/2/william-hog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9337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1142984"/>
            <a:ext cx="47863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William Hogarth (1697-1764) was the first great English painter who raised English pictorial art to a high level of importance.</a:t>
            </a:r>
          </a:p>
          <a:p>
            <a:r>
              <a:rPr lang="en-US" sz="2800" dirty="0" smtClean="0"/>
              <a:t>He was a man of remarkably individual character and thought. W. Hogarth had friends among famous English writers J. Swift, H. </a:t>
            </a:r>
            <a:r>
              <a:rPr lang="en-US" sz="2800" dirty="0" err="1" smtClean="0"/>
              <a:t>Filding</a:t>
            </a:r>
            <a:r>
              <a:rPr lang="en-US" sz="28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285720" y="142852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first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English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who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brought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closer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literature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theatre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engravings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modern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morality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subjects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were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aimed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wide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public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their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outstanding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success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established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financial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independence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 descr="data:image/jpeg;base64,/9j/4AAQSkZJRgABAQAAAQABAAD/2wCEAAkGBxQTEhQUExQWFhUXGB0YGBcXGB0fHBgYGB0XGBoXHBccHCggGBwlHRcXITEiJSkrLi4uHB8zODMsNygtLisBCgoKDg0OGxAQGy8mICQsLCwsNCwsLCw0LCwsLCwsLCwsLCwsLCwsLCwsLCwsLCwsLCwsLCwsLCwsLCwsLCwsLP/AABEIAM8A9AMBIgACEQEDEQH/xAAbAAACAwEBAQAAAAAAAAAAAAADBAIFBgEAB//EAEAQAAEDAgQDBAgDBwQCAwEAAAEAAhEDIQQSMUEFUWEicZHRBhMygaGxwfBCUpIUM1NyguHxBxUj0kNiorLCFv/EABkBAAMBAQEAAAAAAAAAAAAAAAECAwQABf/EAC0RAAICAgICAgECBAcAAAAAAAABAhEDIRIxBEEiURNhkTJxgfAFFFKhscHx/9oADAMBAAIRAxEAPwDAUMdUn2ypYjGVRo93ilqYRaig2zRSBVMfW/iO8VE8TrD/AMr/ABXHUzNrpcu6IqTFcRj/AHKt/Ff4qTeJ1v4r/FKqIdKNgLBnE638V/6ivf7rWn97U/UUi0+CKAlbY1FjT4zWAH/I/wB7j5pylxiqdargejiqnDU81vDvTYwTrENmyk5Uw8UWh4jV/iPP9Z81x2PrfxH/AKneahQwhAvZSrMHM23SSy/qcok246t/Ef8ArPmpfttb+K/9Z80pVIQWvM2KZZZMDxr0PniFaf3r/wBRXKvEK0T61/6j5pYvMTfl/ZLVK0Wv1R5tsCWhh3E6xuKtT9Z815vFauhq1B/WfNV9RwJsuAX3RUmdxLmljarritU/WfNe/aq0/vX/AKz5pLDDXkOaZ9We5G2/YrdBv2yr/Ff+s+a8MdWj96/9R81EtMXIQxqh8n7BYY42t/Ff+o+aVxPEawLP+WpBN+0do6olRqT4i2GtPIofJexotNhanEa7iMtSpc/mNhy1TtfiVSP3zx/UfNVeEeXBzssxltsJ3J+9UCpROrtTeBpCi3K6b6NCqhurxitoKtTlOY366oVPilYmTWqxOmc+eiWBvGg67JttEZSRIEEXOu5iydyaQtDVLiNVzjFaoBNu26+m02CFV4nVBA9fU6gPd5qvcQbgZQLdfv3KLe7T75ILlfYLRaUOJ1ovVqfrd5riBQeQNT8F5VUmJSFKLZKNVppemborjKowAagIKXLDKZqON0GUEMCDTK61iISh1LAo2Am1TKCDG6k0oBCtcU3h8S5pBBJHKdeiFRbPRM08JUmWx3qcmhktWXIqBwBII6JbEVAdBdM0qZIAN9io1qAEWA8lkaqQ62VdYHePvZL06pB6Kxr4eTqb/K3il8VS91gAPvvVoyTBKJ6niyBquVHgguJJ+aVdSMqL9Iun4r0L0FYGzrFlwmZk+/4c0JjrEQiYeiXGAJvon67F7GcNJMAeCsqLDAEeZJUcJwzeQDMgSJ2VtTpGASNPp81N5EtoDi3piLcOZh0jn5IdSmAn8W6Bb+39tAqpzyXSlhklLYHBINAJSnEmj1cDn5Jmi25JCDxIQBziU85aBjXyJcCpiKk/mA8P8qGPbe9gLj5JngrS2lMSSSfvwUeKUobJsXCY+9FmlO50aoxdFDWNwrJgBEQbHbc3+SUoUSXgC8fJMPcZMRk5bdT3lWk/SEa+wdWmLTb5KbnMtAgfEo9PDzIMARqefzQDhCfZIIGsSltMWvo4I2zN7vmvKeHpuAsd/vdeV112JZW09V2ovUgpVmqwABcgkqbrobgIXHHmuXniVA2UmFBhRzU3RmU4Oq8pCIXNhR0tV1wrEgCCVTNciB0f5UpRtUMmas1REg+CgcQCDYW3KpcLig38Rtt9lNmuHxDtdt1klBp7KpIJWxQPfsq2tUvr99yaq4YQTPdP+EmBFt1bGo+hJHKlYH7sguqSivKC6kQeaukhGei6Yp1MpkSEqe5Tpk2+/gucbBZZ4WsS4XnldaKm+WXgnpe+0rOYTBuIkEHucJVtgqEXm52H3yWbMl0FJkHVYMGw2++UpEtmXdoieWnf8fijuZLpOmx+KC5wFog6k6+ATxpIVo7hjBuXQpcTbLm6Cwuf7LuHuW6Hv+qJxunLwwWkAac4GiE30hsS22eZUnLTYIkkAGdBq68ydvJD4vHaI2EfRP8AD6AmRIFMZc35tryTHPuIVRjaeZxcSQxp1/MeQWWFOZqlpHuHshkzBdvuG6E9ExUcwNAy2nQEiTz5IbHw3tt0ggRYcrbnvXmPLxy37/BW7dslJA209INuU3+Sm/C2kHfbTvKZp0+zlJmeRP2ChucAI07vNJy3oFAqQ1vvyXkTD0rba+S8rqSo7iykpqdRcbqpPErWRYpUCC4JmuI0S7kTqBuXWtse9ecLleaLoAOvsuMRHR71yk1ANEmKSIxnKSiUm5u/bvStjJEBMKdAnqmG4F5MAHwTuFwxDe0B7+uwCm5odI5habzBIttoO7U/5QsVRIP34KwdUptFyNN7AIDKDasereS6QMoabayTFxb5FSi92O46Kio+NVD1jeccvvknOEcIfiaxaATlJB2uNu+xVv6bcIaxjMoLDkHZMCOYgDXrKeWWKkoDRwNx5GdzDnM8r/JdLkn2mPLel7TyTuoBIg7jkr9EKPMqRoncNWdt49Uo4GPqrN2DfTAdOZpvb6gwdFHI4nRTGqrmmYvPzUW4I3DrG0GJ1n3+KYpYprwRA7jpPdJ5J8MOUwLC3ZG3u17rrHLLKOqKKCfZnC4+yRf3zyTfEGG25DR9LqxdhRnaTlI21MfzC0d65j8PnMj5xa1twZjp3IPPbQ0IVY0xgbQY2BsXC13G9+cDKPcszxGuX1cgHZbYAaDotPxnstgWAgSOe/esxg2h1Xn2u7r87oYPchpLpBg2SRqRN+7ZEoF5tqJ6X0tFuacwWFPtFt5J3B955aotbE5eyCJOwOnedUJZH0kM4XsXdTcXX7LR4npJ+ahXqUxaxPx8UWnoYcDO5kH4lV1evlJDtT8V0U5M6lEaY8RuvJWi8Rb5rqv+MXkVjdV165TK7WK9AyCr+aXcUerdARAddpPVSYBCG5dIOwQZ1hXEKBauA3gBThKGxnBvhwkwFZYfE072vzj5clRBEa+CklDkNGRpqdTdzoEA5Rc9JOm3VDqYloBLrNF7G50EDkluC06mIeKdNuZ2s8hpLjyCs6/opi29ktYWOZD3AgkOEmQ3caC0rM+EZcW9lkm+jHCq57wcx5tHvsIW04NghUyuYHtqgRmbs7RsgGJvJB27170B9E6vr3PqMhrez2xrzIaRpMQt+MC2g4+rAbII6Cd/kl8nPTqP+xo8fGmvl39Gc9GS6i99NwPrXlz3OI/HpMRAkZTqRLk1xrhxrUB6xwJDrxewDgbkyJn5qGMYclaqA4Opz6t0iX5JBkH8J0mZ5XhU3CPSD1kUWMeKjjAZAytG5zDa+pus2THlk/yR7N2DJiXwk0qMlxnglSlUJiKegdsARoTzP1QsHiw4RGkgfyj5xdfV+O8IL8Eab4aS7tbkOsB0gwBruqHhfDaNBvqiA8wIloJcTJPcJHuC9LG5SguXZ5WVR/I+HVlFwjEyC2NLzbUzMq0p1Giw15Hme/RVvHmii9rmgMDvaaNDGiYbTkteQC0jQGRFtNFmz4qdixbDjEgw0Rr7IbfnqOV91zFesY3stJaQT2YMAazBt8bLraNOSZgTIgwQfja6M2vaDkIjUgz36x8isr10v3H77KU4l2pmDuAN9p+iY4bWz1GNk6yR0F0StjGkBuUREXk2vudl7g7Gl5cBGVuxtKu38W2qAo7GeNPEG9+74dVXcDwwcXPIsBb5qGPf66plvE+Hv8U9VxIpNa1rSfl47lLTUOK7Y/u36GM9oFt7Kp4w+MomfoujiThMtbvBuL7BIVqgLmkxKOPE1K2NLImqQ3gqhIk6Ty+CTxbs3b+HJONxgayCJceYAHu+KVqAkX3jkqRtSsWS1QKi8xqvLtJpheWxNGTYOk1EqNC9RYp1AnAIVaSE6n9+Pkm6jUB9kQC5aV2V1xT+A4HWreyy35nWHmllNRVydBUXLor8PQfUcG02lzjs0Sf7d5V1jPRTE02h0Sd2iQQb266a8zGq2nBvR2nh2dtwEiXSB2j1mSR02Vp/vdNkMdVZl2NyR3SNOiyLzcc5Uiv4GfM6/o7Wa1joaQ4bOv39R3KtrUHMcWuBDhYg/ei+xNax85HMHNtiDN5A96rOOejTa92gB7mRI2ezQXuJFvBVWXe0c4L0B/0twAbSNYntVSYHJtMlvxM/BXfpDjchAa6HGzP5pHlPuKrvQFgp08hmZ31EyY6XlF9JsKaj2FpkesHatzuBztK8jI+fkt/32bcMKaTNDhOJBtLO4WgG2txPvWI4x6ZMxHZYx7C0kdo6zAsQeostt+yDIGCYyhotrAA+iov9pw3DQcRWHrKzj2GwOwBYBu0gXLuavHjtNBTSlcO/+jEV6ldgaa8zHZa4RAGg5aKPDMRkrGCM7hEjY6gAe4CN/FbuoafEWOuxtoaNXNcdydLcoWP4d6D4kupuJDXl7g8Ps0MpuguzanSbDQt6rZ42VTu1TI54OFH0H0vrObQBZEGA5ztNQXOjcgTH2DkatH1tWmRLQGnNBjPLpa3mAADprKs6vG6AwDaNZzy7LdzRmn2hIPPQ9qFVU8SWtLzuMgO7bEwWxyBcT0Wld6My6pma9Mq81coNhfyHgPihcGxhLcsyRoCdkpWwxqVntJJIkkjf7n4JYNdTdbbQxqjOKkqYNp2XzKhzEO8AShueQMvLSLfGZ9yHTxIc2ZuNeih6/mfvksyjXY9g6sjQyrnA1MtEAkDMZneD/hA4ZhM4zPkt2GgPxun8Rw/MTBvtYR47qOXJF/EpCD/iKir7Uh07zfWesWQXVja+nw56mylVwr+0IJIibfdkDLBuVWKTJyuyNd1t+5DpVN8skfd4XXC1jbqVCm3rZVS0Jew1SqX+1eNEOg78PW1zz5KFEgTfT7lFe8f3QarQ/wCrG6bCNea6jYcAtldRT0Nxj9iVLVTqOChTCi6FejMRc7lMoFiF0jqrv0V4OKjjVqfu2aA6Ej6BSy5I4ocmNGLk6RL0c9Hs59ZVEN1aDa35iPv5LZDC13ANwwbTbF3v9ozybEtHXVEwdDN2z7A9lp1ceZ6dFZP4gGEMaM1SJsJud4GpjQe/TXyJzlllbN8Y8VxiVA9EqzjL65JO4F+6XElAq8EoMcRnDnCxzPAd4ZbKfFOIVr521WX5uFusWVXTxDB7Qkc9779V3CXt/to24/GlJW5fsW/7PUpwCHlu2jhHQBoI9yk7ijGPbDyb3Y4Gfj0kD6wEnhsa5v7p4jkdPDQIXFeJOfTh9FgOzjcT36jfdNCeWElW0LPw2+y34swNry10NqtJtpmBDXX5aH3lX3BuFNqsDqgJJvAi4Go6N2gRzOqwDeKGpSyH22EObO4jKWzuIM87K79HvTR1H1LMQGsYH+rzzEAk5S7oDFxtfRaoQTm5fZmy84YVFdrv+RssZxGlQZmJAn2epOgHL6L55/qE9z2CqZ7Lg0O/D2s0/KF70/xVOjipY/M9zpA1axsZXAibS/lycs5xThVSszPRJLZ7dOT2XC8gb/O6MIKE/n/QWMeWPlj79iWA4iylXpve+oymD2zRguIvoDbWx6SvrBx+GqNDKdVlSqCHANeCcoNw5wsbEgb9118uwPoo97RUqu9UzbPZzu5pj4/FHw3DqpqtGHbnLIdmcBkbe0mdDcQYPJX/ACY2+MeycsWRrnLSQrjsHWpkE0qjWsmA4asm2YjszBgwUnU4493aAloDQbEglgcJnb2nW5L6HgvQnHV6gq16rKDA8ObSAzW8RHSS4yAbLeYSGhwe0RmAJAtcNAcPe33Srx62ZJyV6PjXA+A1jSdiXNLfWEgAiDlte+k7d3VIYyiMxGkSXOg66EQdQDadye5feMRhwGOMBzbyYEAe+3VfPvS30d9ZL8Mc5a0vqU23zNbGjt3AF0C+/O6TdO2UxyuNHzsMi4t9UfBOYXgPne0WMDzUHVw8iOy3a+g7+dkLGEkxvJ11t9JQasbXZom4ok5YkXdHQbHou4riIaSOY1GgJ3IVdwrESDJvEHqgY0HYCTusbxLnRfl8bDPqntXOsC591uiULSZi3mjirzSzsT4fJWimSnXsG+nAvdDLT9/4RDVv93QXG6srIyr0QDryp0yTr7iuZZN0Y0gGzHvmEHR0bHMAQG+/nHJeS+HcIPevI0CybShPPuRKGiE+8qwgKobWX03h2HDWMpgCABPQR8SV874dgTUqsZpJv3C5X02lWp025qjmtE5b7nkN3FeV/iUv4Yo1+Omk2OOqQA1rZedG7d5OzRufrCLgMF6sE3cXGXPcYLyQNBIOXltEaqupYrNSD4jNLnA2ENJApk7N075J3VLjfSCqx4fUOe4OQDK0N2Ai5jmVbxfHda7FyT+z6Dh6MCcoHcBN/ekMbw+jVJzMYT1gHxEFBo+kVN1NtSxY4c7gjUdSDIQH4zO6WUnXGjx/+fqnk49MWEZ9rX9Su4h6NtEuoZqbh/7GD0VM7B1gCHl4HMiT+oiwWrFaoDcjuJB8E/h67jqGnXnos83Bd6PSw+Rliv8AUfNn8MfHZggdfoqzEYYOBmQDIIPxgH2XSvoXpVwhuJZAY0VARlcJ/SeYOkLAZXsz03tiLOadiLRrt3oxaq4s0vJ+XUoiDcM4GHkuBEAkk9m8C+m6YwfFK1Aywg7Oabh0b9DG6n6yxabEGR08wRee9V9apJJ5/RWVz1IxySxr4mjw2KxWNccoZSY1svqvPZY3v27gvo3oVhaP7PROHc5zHy41HN7bnyQ9xbPZIIiLwANV804JwY1KDTXe8UpztpgwDp2yPxGwjuT+B9KDgzVFABstIZmktzbPLB+L4HfRXx44QVQRhzzyZP4mb70s4/haVRuGNcMMZql9ATEF2gdAdbqCnuG8SpVWZqNVtZmcNJaRtqDOh3nqvgGFAM5j2jLi4m+a5kncklSw2LcHOe0lumh1g6EbidirJGfgfafT7j7vV0sNQhz8RUyNv/42Xc4nkTlE6QXKqx3pXR4VTyU4rYhwm9gOsfhb1NzBsdqihxXD4Ok6qx7K+LIawAS7tkDs32bIm8mIttS4Phz303vrAmq9xe94IzHpm020bbQDRZuKlLlJGiNqPCPRnamKNR73lrWFzi6GCGiTPZGwHJB9Z2gfuyY4vSNOpacu0mbd6Va2/RXondaGQ7K88vojCpNuSWrWcDzsusfllTlG9jpjDyDc/d0o6JgdyODMJgsbHXb+yS+IzjyEnCNZHRQdayLU+5QHOhURB90SDrKTbi4uvVfZlFo6CN9e9LJjxWwtOnAjX77l5EYCRsfHzXlx2vonSZZe9XZeY6y4dAdlZsVDWBxjaOaqWy4Ata2bFxi5OwA+aJ6OYd+Irvq1XFxYBAOgc8kQBsLbc0hhIq1GMNpdEja39lavxH7DXyB3Ze0X5R7Lo6HMPis0uPOvb/4NMFq7LzEsqCoKckBrQXdqx1i3fN+izuNz1KppyJJvrYC21uStcdiS2nqcxEzJnx1UfQsCm52IdT9Y42bLoi8k6GTpy0WqKeKF32Tlk/JLjV0av0R9HGUu0W31DjqesaALTfsYkNvBu4cxsCeWlln+J8fdDW4YOzEy98CzQPZa0zqdSeSW/wD62qy5pB7gIs6L/mdA7NyLBQ72TcJvZq/2TM7tQAPZAFyeZd9BCsKWEa3QL5y3GVKoD6jpc6D2ZAb0A+51TXBvTMMz0qpmLsJNzpLfiD4oZvGfHmGE3fAv/Smu2lSc8QHj2Or/AMPxXy/jDZrVZ1Ls/wCvtfVbDH4xtaaz3ZqbGk2BgbQJHad18Fi+MAl4rNk0ycrubZAADhtpY6LNHG0mz1PHyKMv79lXj2kGm/acp+MfMpDFED2ba/KFdYluam5p1i39NwVRVr5vvX/Cth2L5sXFuvZqMBxN1XDNDGmWAMkQQCImx6AFUXEOHV6Tc7xZxve99yrX/TPFj11Wi6CHtzCfzMMHxDvgtn6ScPFTDub0+z8lR3CVejz1JTivs+S+sdB5FepOiZ3C4HCMrrEG/utCnScAROivdE1sa4c4B5qOA17IJOpNhzj4wFp67h6n1j6j3CJAjK0kfhDY09yo+Dhr6kSJtBiYmdAbH3qw9IcS5vZNQkARcN75sAEnbKL4oz+NxJdAhrQOWp7zzXmRY9AknuKeaJDO4J2STuw1YdkdD5eSHUmehEhOuGYOaO/4HX4BJVLdlpzEGJ6eSQdnKD/h8Ew55kRqo4enEzyVhw3DzLtBz3/woZJpWymOLdIXrUgbNBzbmfppySbqUOjfkU7iq5Di0Dx3SFesd7+KOO2gZeKCYggi3gu0Xw3aefQJJrhNgB9/eiJSfe9x0Cdx0SU9l7hW9nn3/wCV5Bw74C8lSZTQNo1Q6ruWyYZulKh1hXEiRoYgteHNs4TflNvqu4Wg6rVGYkyZcTew1uoU6U2jX5lXPCntbIeCC0E9HNbBMO2kkBJS5Du+Nk+MYnbw68h9Vc+jXHKOQMrgUi0QCGkhw8CZ+c2WL4xjiTOXtEyHSIAsbNTOGxTsrW9iwu8D2t7O8oVJvnV6ROK43XZp+I8eNV0Ux6ukDYficObvyjpqovx1NrY1JsALnuhZwYkNNxLdwDlP6o+SeoelNOl+6wzAeZeSf1ZVRZIxVQQrxybuTLihRxJpmSym3/3uY7hoPBIYLBj15GbMRdzyYAECwA02HuXXellOsQDSeHaBsgtn4Tfop8Mwx7U3Ju7p06arPOcq4vo1Y1FtyXYWsXmm5oLhTizSTBiD5WCNj8JFGo8kABo95iY8Y96l+zvEMuQXBx6AaDqq/wBLMMWilJuQQW/y6EePwUH9F4uuirr1ILzOg+dlSvd2T1Kfx5sRzNz0b9/FVleonwx0L5mW3TJcJxpoVqdUfgdJ/lNnDwJX2HGV81MkGQ4CI6r4ot/6IcQL8KWE3pHL/Tq34SPcq5lqzBie6MRjm/8ALU/nd/8AYoQCd4qIrVOrifG/1ShKquhJKmO8GxIp1ATp5Kx4jW9dUGUQJ13P3dUIKsuD480iQRmY72m/UciEJXWikGumXGO4QyowZRDx+L8x5HzVHkiGmxbb7+XuWqo5SJYZb11HQhU3F2Q/MBruoRk+mWnBdoHhK+QucPaiBy955KDW5iXPdeLmwiNkoa3Mr1fEZoGgn7KMkxVJUHw9EvNpI2/urwuytG1vDn3lI4OmGsnSfgFzGYgZTeekWWWdzlRoguMbYnjK5JBjs7E78+5L1BP4Y6SoSXEk25IlXEN7ytKjSVGVvk2xf1cLtO3Rc9f0XGvk6KlMna9Fhg22M8/JeUcF7Pv8l5EFFrTw8j3Jd3DxmuSrhp7l2k/7hQlOSRqjFGax9drAW02VM+mZwiO4DfqkKeCqvI7DjA3GwuBJ2Wzfi4mGmdu5RGJ2v3BBZWl0CWO3tmPq4Gq957DtY0t7tlYs4VWtMAch3QtVhsJVqeyIBvmMgR5qzHA6sGHNnQCCJPJLLNN9I7hFPbMVT4dW0zG337kKpwx95AK3eA4G/MTV205TzmdE5xGi2mxxIbULQIGURNtd4E+CVZMnYW49HzQ8Medvf1UanD6hEEuLf5iR4LXPDXmXZG9GW9+tv7Lgw86RHO0jolfktDLHEyZpOp5QXEDYgm3Qozq8XJLjGpJnxOy1L2B0hzA4HnHkqvF8AMSHZW/lkT4pY5lJ/LRaMuK0ZetVLjex5JZ7StDS4Hf8Jvq53ku1+BRplkjSTryWtZ8a0ZZ45S2zNgK69GuJtw5qFzXEOyyQRaCbkEi3aQK+Hp0Sc5l35Br7+Q71WyXEgTfYdFZPmiFcH+pb8ZqUn1yKTswjUCxid97bqqLb3R8NwyqbhjuUwVY0eE5faB7kvOEdJjKMp7oqqdMusFYUMPF05+yAHSPcnaFMEQYPLoknlKxxAsFTLRLTcbbEcinsRTZWoudOXJ7U/h9/JLEEOAY3sxcTPvVdxhomSD2YkbOG0jTWPipRfKRSSpWVeLGV1iDBIkaSNUOnchCpb8l0OWutUY+Wy9diJaGpSrUg3uRcD6pP17ua5TF+/mpRxJFXlvRJ1W5Q3NKMMPzlHDU7aXROm+xNjFIUYuE06jvsoaHVDlZ0otDWBo9nXfl3LiLhYj3+S6mFsspIALY00NgvYcPddzSL2A0XcXim5BmbtPZMJnDcaGFpMc1pdnnsuI7MbTqJ1UMlvVdmrG0t2NYfDBx/5JYdgBc/2T44GwfgJB3ufdHNYziePZVd6wAh5MkF0tH8u4TtH0hxtRxLHOIb+FjREd0XSrFS2c8jb0fRuHYR8RmygDsthpNh3W/unP2ZtNuaq8AC5MgAdSd1nsD6RsYzNWa5rg3MQDBjUy3WyxHp16UOxdTK2RRb7LeZ3dOpTY6n0SyKUXs3XEPT7B0+xndWBBuwaaQM1p3us3iP9RW5waeH7Ojszrkc7CJ7wsAF3KtCxRJKRssDx2jUfAp5CScogH+kHXxViyqy8AT3XCw3DnBr2kuywdYVzTxr3Cc+W8Cd/sFY8vjpP4mrFktbNOzF2nKC0X8OmqranpGDYMOvujzskfVVoPtEcr/JAdRcYAp3B1mP7qMMUL2PJy9ItMRxZmcAAkc+U8kGrxeDYaaQbpAUXmOzcHlY/We9TdRe4ZsmWLe/YfEp1jxr/wBF5SsedjaVSHPa0kW7Q+qLhqtICWtaOob5BVFDDmTmaXG9rQDpefou0a7mGGk5ToSJHOyLxrqLCpfaHK3GfytJvobQiUMfnFheLgnRV9YPJmxBFyIAvuuYev6t+aGybQAj+OPHS2DlumWQFR1gwxrMSEx+yAU8xeA+TDI5XuVX4bizs3bMMOsDXknKOIZUGYfHopSU49orFxYASUj6QVzkA1LrabC6t2NzOAjW0D4LtfDWytaS8GTe0b/BdGajJNoMo3FoxtDDOOgKaHDCNSro0HZpsByuYRPUW1laJeS/RGPjxXZTswQtC5WwuRXb6BAtyVViWOntg21J5dCuhlcn2dkhGK0gLAYItrvr/hQqVI5H75LucGct5sF17hDbQY+yq+yDkAqVCVBodrF1Oo6NInopNrW1Cb+QrdjWBBDdN/JeXcFUlsyNV5MJoNxB3/G2NgPEgKn9adHWGvvP+FecQwVUtADNOreQjfvVX/ttXUsnvLfNOuh0A9d0nrCJSxbmewS09LI1Lh1YCMhjlmb5qFThlX+Gf1N80vFMNtEsfjTUf6xxkwAdpgbwl6zJgxYa6QfeEQcNrfw/i3/spnh1UD93P9Tf+yChx0juV9i9VlrCdhtZDdQ6FPDhlX+Gf1N81J/D638O38zdPFdbA0ipaitqFpBGoTZ4RVn92Y/mb/2XRwir+Qn+pvmmckxUmaJnpPSy0wGGYhxdcg2uPzDXqpU+Nt9WD2TUmMokA3153CoGcMq2OQz3t81NnDqw0afFvmsb8XEaFmkaDCcUYGlzwGmdLzBjYrnEqBc4EVQJEsER11+qojwyu7Vh/U3/ALKQ4VXgdkmP/Zvmk/y0VLlFjfmtU0WjOGPMdqJvAuJ5yoVcJVZDQQ4Ak338gh4PB4huuYDlmbaOs6Kxeyrs06cx5pJLJF/ZSPFr6Kt+AqECDaZiedyEOpw90at+Mj3q4a2rHsfFvmug1ZgU/EjzRU8n0dxgUn+2uhdp4JzZgxOsaq9Prbf8feA4X8SvGrW/BQaDPNtx4rueX6DxgI4fDPtc2vMI3qHaqYwuIk2AaeRFugui+pqgWYSf5m+aSUZWUUkgNLD/AGVOoIFvBSFKrsz/AOTfNRbRq3/4/iPNI4SDzX2dFLm4ARJtoeXelRVBLm6xrHJNijVNjTHiPNBfgXh2YMIjSHDf3rowa7Fc19lVicESSaZmfwm0W5qvq0XixY4ddQr/AP2l8yMw6Bw81I8PqDRrv1DzWqM5JGdwjJmYbhXgKLaDtC3+y0jsDVJ9n4t81B/Cqn5Pi3zVFmb7Qrwx9MVwGE7Pv8l5W2DwFTL7O/MdOq8m5SF4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data:image/jpeg;base64,/9j/4AAQSkZJRgABAQAAAQABAAD/2wCEAAkGBxQTEhQUExQWFhUXGB0YGBcXGB0fHBgYGB0XGBoXHBccHCggGBwlHRcXITEiJSkrLi4uHB8zODMsNygtLisBCgoKDg0OGxAQGy8mICQsLCwsNCwsLCw0LCwsLCwsLCwsLCwsLCwsLCwsLCwsLCwsLCwsLCwsLCwsLCwsLCwsLP/AABEIAM8A9AMBIgACEQEDEQH/xAAbAAACAwEBAQAAAAAAAAAAAAADBAIFBgEAB//EAEAQAAEDAgQDBAgDBwQCAwEAAAEAAhEDIQQSMUEFUWEicZHRBhMygaGxwfBCUpIUM1NyguHxBxUj0kNiorLCFv/EABkBAAMBAQEAAAAAAAAAAAAAAAECAwQABf/EAC0RAAICAgICAgECBAcAAAAAAAABAhEDIRIxBEEiURNhkTJxgfAFFFKhscHx/9oADAMBAAIRAxEAPwDAUMdUn2ypYjGVRo93ilqYRaig2zRSBVMfW/iO8VE8TrD/AMr/ABXHUzNrpcu6IqTFcRj/AHKt/Ff4qTeJ1v4r/FKqIdKNgLBnE638V/6ivf7rWn97U/UUi0+CKAlbY1FjT4zWAH/I/wB7j5pylxiqdargejiqnDU81vDvTYwTrENmyk5Uw8UWh4jV/iPP9Z81x2PrfxH/AKneahQwhAvZSrMHM23SSy/qcok246t/Ef8ArPmpfttb+K/9Z80pVIQWvM2KZZZMDxr0PniFaf3r/wBRXKvEK0T61/6j5pYvMTfl/ZLVK0Wv1R5tsCWhh3E6xuKtT9Z815vFauhq1B/WfNV9RwJsuAX3RUmdxLmljarritU/WfNe/aq0/vX/AKz5pLDDXkOaZ9We5G2/YrdBv2yr/Ff+s+a8MdWj96/9R81EtMXIQxqh8n7BYY42t/Ff+o+aVxPEawLP+WpBN+0do6olRqT4i2GtPIofJexotNhanEa7iMtSpc/mNhy1TtfiVSP3zx/UfNVeEeXBzssxltsJ3J+9UCpROrtTeBpCi3K6b6NCqhurxitoKtTlOY366oVPilYmTWqxOmc+eiWBvGg67JttEZSRIEEXOu5iydyaQtDVLiNVzjFaoBNu26+m02CFV4nVBA9fU6gPd5qvcQbgZQLdfv3KLe7T75ILlfYLRaUOJ1ovVqfrd5riBQeQNT8F5VUmJSFKLZKNVppemborjKowAagIKXLDKZqON0GUEMCDTK61iISh1LAo2Am1TKCDG6k0oBCtcU3h8S5pBBJHKdeiFRbPRM08JUmWx3qcmhktWXIqBwBII6JbEVAdBdM0qZIAN9io1qAEWA8lkaqQ62VdYHePvZL06pB6Kxr4eTqb/K3il8VS91gAPvvVoyTBKJ6niyBquVHgguJJ+aVdSMqL9Iun4r0L0FYGzrFlwmZk+/4c0JjrEQiYeiXGAJvon67F7GcNJMAeCsqLDAEeZJUcJwzeQDMgSJ2VtTpGASNPp81N5EtoDi3piLcOZh0jn5IdSmAn8W6Bb+39tAqpzyXSlhklLYHBINAJSnEmj1cDn5Jmi25JCDxIQBziU85aBjXyJcCpiKk/mA8P8qGPbe9gLj5JngrS2lMSSSfvwUeKUobJsXCY+9FmlO50aoxdFDWNwrJgBEQbHbc3+SUoUSXgC8fJMPcZMRk5bdT3lWk/SEa+wdWmLTb5KbnMtAgfEo9PDzIMARqefzQDhCfZIIGsSltMWvo4I2zN7vmvKeHpuAsd/vdeV112JZW09V2ovUgpVmqwABcgkqbrobgIXHHmuXniVA2UmFBhRzU3RmU4Oq8pCIXNhR0tV1wrEgCCVTNciB0f5UpRtUMmas1REg+CgcQCDYW3KpcLig38Rtt9lNmuHxDtdt1klBp7KpIJWxQPfsq2tUvr99yaq4YQTPdP+EmBFt1bGo+hJHKlYH7sguqSivKC6kQeaukhGei6Yp1MpkSEqe5Tpk2+/gucbBZZ4WsS4XnldaKm+WXgnpe+0rOYTBuIkEHucJVtgqEXm52H3yWbMl0FJkHVYMGw2++UpEtmXdoieWnf8fijuZLpOmx+KC5wFog6k6+ATxpIVo7hjBuXQpcTbLm6Cwuf7LuHuW6Hv+qJxunLwwWkAac4GiE30hsS22eZUnLTYIkkAGdBq68ydvJD4vHaI2EfRP8AD6AmRIFMZc35tryTHPuIVRjaeZxcSQxp1/MeQWWFOZqlpHuHshkzBdvuG6E9ExUcwNAy2nQEiTz5IbHw3tt0ggRYcrbnvXmPLxy37/BW7dslJA209INuU3+Sm/C2kHfbTvKZp0+zlJmeRP2ChucAI07vNJy3oFAqQ1vvyXkTD0rba+S8rqSo7iykpqdRcbqpPErWRYpUCC4JmuI0S7kTqBuXWtse9ecLleaLoAOvsuMRHR71yk1ANEmKSIxnKSiUm5u/bvStjJEBMKdAnqmG4F5MAHwTuFwxDe0B7+uwCm5odI5habzBIttoO7U/5QsVRIP34KwdUptFyNN7AIDKDasereS6QMoabayTFxb5FSi92O46Kio+NVD1jeccvvknOEcIfiaxaATlJB2uNu+xVv6bcIaxjMoLDkHZMCOYgDXrKeWWKkoDRwNx5GdzDnM8r/JdLkn2mPLel7TyTuoBIg7jkr9EKPMqRoncNWdt49Uo4GPqrN2DfTAdOZpvb6gwdFHI4nRTGqrmmYvPzUW4I3DrG0GJ1n3+KYpYprwRA7jpPdJ5J8MOUwLC3ZG3u17rrHLLKOqKKCfZnC4+yRf3zyTfEGG25DR9LqxdhRnaTlI21MfzC0d65j8PnMj5xa1twZjp3IPPbQ0IVY0xgbQY2BsXC13G9+cDKPcszxGuX1cgHZbYAaDotPxnstgWAgSOe/esxg2h1Xn2u7r87oYPchpLpBg2SRqRN+7ZEoF5tqJ6X0tFuacwWFPtFt5J3B955aotbE5eyCJOwOnedUJZH0kM4XsXdTcXX7LR4npJ+ahXqUxaxPx8UWnoYcDO5kH4lV1evlJDtT8V0U5M6lEaY8RuvJWi8Rb5rqv+MXkVjdV165TK7WK9AyCr+aXcUerdARAddpPVSYBCG5dIOwQZ1hXEKBauA3gBThKGxnBvhwkwFZYfE072vzj5clRBEa+CklDkNGRpqdTdzoEA5Rc9JOm3VDqYloBLrNF7G50EDkluC06mIeKdNuZ2s8hpLjyCs6/opi29ktYWOZD3AgkOEmQ3caC0rM+EZcW9lkm+jHCq57wcx5tHvsIW04NghUyuYHtqgRmbs7RsgGJvJB27170B9E6vr3PqMhrez2xrzIaRpMQt+MC2g4+rAbII6Cd/kl8nPTqP+xo8fGmvl39Gc9GS6i99NwPrXlz3OI/HpMRAkZTqRLk1xrhxrUB6xwJDrxewDgbkyJn5qGMYclaqA4Opz6t0iX5JBkH8J0mZ5XhU3CPSD1kUWMeKjjAZAytG5zDa+pus2THlk/yR7N2DJiXwk0qMlxnglSlUJiKegdsARoTzP1QsHiw4RGkgfyj5xdfV+O8IL8Eab4aS7tbkOsB0gwBruqHhfDaNBvqiA8wIloJcTJPcJHuC9LG5SguXZ5WVR/I+HVlFwjEyC2NLzbUzMq0p1Giw15Hme/RVvHmii9rmgMDvaaNDGiYbTkteQC0jQGRFtNFmz4qdixbDjEgw0Rr7IbfnqOV91zFesY3stJaQT2YMAazBt8bLraNOSZgTIgwQfja6M2vaDkIjUgz36x8isr10v3H77KU4l2pmDuAN9p+iY4bWz1GNk6yR0F0StjGkBuUREXk2vudl7g7Gl5cBGVuxtKu38W2qAo7GeNPEG9+74dVXcDwwcXPIsBb5qGPf66plvE+Hv8U9VxIpNa1rSfl47lLTUOK7Y/u36GM9oFt7Kp4w+MomfoujiThMtbvBuL7BIVqgLmkxKOPE1K2NLImqQ3gqhIk6Ty+CTxbs3b+HJONxgayCJceYAHu+KVqAkX3jkqRtSsWS1QKi8xqvLtJpheWxNGTYOk1EqNC9RYp1AnAIVaSE6n9+Pkm6jUB9kQC5aV2V1xT+A4HWreyy35nWHmllNRVydBUXLor8PQfUcG02lzjs0Sf7d5V1jPRTE02h0Sd2iQQb266a8zGq2nBvR2nh2dtwEiXSB2j1mSR02Vp/vdNkMdVZl2NyR3SNOiyLzcc5Uiv4GfM6/o7Wa1joaQ4bOv39R3KtrUHMcWuBDhYg/ei+xNax85HMHNtiDN5A96rOOejTa92gB7mRI2ezQXuJFvBVWXe0c4L0B/0twAbSNYntVSYHJtMlvxM/BXfpDjchAa6HGzP5pHlPuKrvQFgp08hmZ31EyY6XlF9JsKaj2FpkesHatzuBztK8jI+fkt/32bcMKaTNDhOJBtLO4WgG2txPvWI4x6ZMxHZYx7C0kdo6zAsQeostt+yDIGCYyhotrAA+iov9pw3DQcRWHrKzj2GwOwBYBu0gXLuavHjtNBTSlcO/+jEV6ldgaa8zHZa4RAGg5aKPDMRkrGCM7hEjY6gAe4CN/FbuoafEWOuxtoaNXNcdydLcoWP4d6D4kupuJDXl7g8Ps0MpuguzanSbDQt6rZ42VTu1TI54OFH0H0vrObQBZEGA5ztNQXOjcgTH2DkatH1tWmRLQGnNBjPLpa3mAADprKs6vG6AwDaNZzy7LdzRmn2hIPPQ9qFVU8SWtLzuMgO7bEwWxyBcT0Wld6My6pma9Mq81coNhfyHgPihcGxhLcsyRoCdkpWwxqVntJJIkkjf7n4JYNdTdbbQxqjOKkqYNp2XzKhzEO8AShueQMvLSLfGZ9yHTxIc2ZuNeih6/mfvksyjXY9g6sjQyrnA1MtEAkDMZneD/hA4ZhM4zPkt2GgPxun8Rw/MTBvtYR47qOXJF/EpCD/iKir7Uh07zfWesWQXVja+nw56mylVwr+0IJIibfdkDLBuVWKTJyuyNd1t+5DpVN8skfd4XXC1jbqVCm3rZVS0Jew1SqX+1eNEOg78PW1zz5KFEgTfT7lFe8f3QarQ/wCrG6bCNea6jYcAtldRT0Nxj9iVLVTqOChTCi6FejMRc7lMoFiF0jqrv0V4OKjjVqfu2aA6Ej6BSy5I4ocmNGLk6RL0c9Hs59ZVEN1aDa35iPv5LZDC13ANwwbTbF3v9ozybEtHXVEwdDN2z7A9lp1ceZ6dFZP4gGEMaM1SJsJud4GpjQe/TXyJzlllbN8Y8VxiVA9EqzjL65JO4F+6XElAq8EoMcRnDnCxzPAd4ZbKfFOIVr521WX5uFusWVXTxDB7Qkc9779V3CXt/to24/GlJW5fsW/7PUpwCHlu2jhHQBoI9yk7ijGPbDyb3Y4Gfj0kD6wEnhsa5v7p4jkdPDQIXFeJOfTh9FgOzjcT36jfdNCeWElW0LPw2+y34swNry10NqtJtpmBDXX5aH3lX3BuFNqsDqgJJvAi4Go6N2gRzOqwDeKGpSyH22EObO4jKWzuIM87K79HvTR1H1LMQGsYH+rzzEAk5S7oDFxtfRaoQTm5fZmy84YVFdrv+RssZxGlQZmJAn2epOgHL6L55/qE9z2CqZ7Lg0O/D2s0/KF70/xVOjipY/M9zpA1axsZXAibS/lycs5xThVSszPRJLZ7dOT2XC8gb/O6MIKE/n/QWMeWPlj79iWA4iylXpve+oymD2zRguIvoDbWx6SvrBx+GqNDKdVlSqCHANeCcoNw5wsbEgb9118uwPoo97RUqu9UzbPZzu5pj4/FHw3DqpqtGHbnLIdmcBkbe0mdDcQYPJX/ACY2+MeycsWRrnLSQrjsHWpkE0qjWsmA4asm2YjszBgwUnU4493aAloDQbEglgcJnb2nW5L6HgvQnHV6gq16rKDA8ObSAzW8RHSS4yAbLeYSGhwe0RmAJAtcNAcPe33Srx62ZJyV6PjXA+A1jSdiXNLfWEgAiDlte+k7d3VIYyiMxGkSXOg66EQdQDadye5feMRhwGOMBzbyYEAe+3VfPvS30d9ZL8Mc5a0vqU23zNbGjt3AF0C+/O6TdO2UxyuNHzsMi4t9UfBOYXgPne0WMDzUHVw8iOy3a+g7+dkLGEkxvJ11t9JQasbXZom4ok5YkXdHQbHou4riIaSOY1GgJ3IVdwrESDJvEHqgY0HYCTusbxLnRfl8bDPqntXOsC591uiULSZi3mjirzSzsT4fJWimSnXsG+nAvdDLT9/4RDVv93QXG6srIyr0QDryp0yTr7iuZZN0Y0gGzHvmEHR0bHMAQG+/nHJeS+HcIPevI0CybShPPuRKGiE+8qwgKobWX03h2HDWMpgCABPQR8SV874dgTUqsZpJv3C5X02lWp025qjmtE5b7nkN3FeV/iUv4Yo1+Omk2OOqQA1rZedG7d5OzRufrCLgMF6sE3cXGXPcYLyQNBIOXltEaqupYrNSD4jNLnA2ENJApk7N075J3VLjfSCqx4fUOe4OQDK0N2Ai5jmVbxfHda7FyT+z6Dh6MCcoHcBN/ekMbw+jVJzMYT1gHxEFBo+kVN1NtSxY4c7gjUdSDIQH4zO6WUnXGjx/+fqnk49MWEZ9rX9Su4h6NtEuoZqbh/7GD0VM7B1gCHl4HMiT+oiwWrFaoDcjuJB8E/h67jqGnXnos83Bd6PSw+Rliv8AUfNn8MfHZggdfoqzEYYOBmQDIIPxgH2XSvoXpVwhuJZAY0VARlcJ/SeYOkLAZXsz03tiLOadiLRrt3oxaq4s0vJ+XUoiDcM4GHkuBEAkk9m8C+m6YwfFK1Aywg7Oabh0b9DG6n6yxabEGR08wRee9V9apJJ5/RWVz1IxySxr4mjw2KxWNccoZSY1svqvPZY3v27gvo3oVhaP7PROHc5zHy41HN7bnyQ9xbPZIIiLwANV804JwY1KDTXe8UpztpgwDp2yPxGwjuT+B9KDgzVFABstIZmktzbPLB+L4HfRXx44QVQRhzzyZP4mb70s4/haVRuGNcMMZql9ATEF2gdAdbqCnuG8SpVWZqNVtZmcNJaRtqDOh3nqvgGFAM5j2jLi4m+a5kncklSw2LcHOe0lumh1g6EbidirJGfgfafT7j7vV0sNQhz8RUyNv/42Xc4nkTlE6QXKqx3pXR4VTyU4rYhwm9gOsfhb1NzBsdqihxXD4Ok6qx7K+LIawAS7tkDs32bIm8mIttS4Phz303vrAmq9xe94IzHpm020bbQDRZuKlLlJGiNqPCPRnamKNR73lrWFzi6GCGiTPZGwHJB9Z2gfuyY4vSNOpacu0mbd6Va2/RXondaGQ7K88vojCpNuSWrWcDzsusfllTlG9jpjDyDc/d0o6JgdyODMJgsbHXb+yS+IzjyEnCNZHRQdayLU+5QHOhURB90SDrKTbi4uvVfZlFo6CN9e9LJjxWwtOnAjX77l5EYCRsfHzXlx2vonSZZe9XZeY6y4dAdlZsVDWBxjaOaqWy4Ata2bFxi5OwA+aJ6OYd+Irvq1XFxYBAOgc8kQBsLbc0hhIq1GMNpdEja39lavxH7DXyB3Ze0X5R7Lo6HMPis0uPOvb/4NMFq7LzEsqCoKckBrQXdqx1i3fN+izuNz1KppyJJvrYC21uStcdiS2nqcxEzJnx1UfQsCm52IdT9Y42bLoi8k6GTpy0WqKeKF32Tlk/JLjV0av0R9HGUu0W31DjqesaALTfsYkNvBu4cxsCeWlln+J8fdDW4YOzEy98CzQPZa0zqdSeSW/wD62qy5pB7gIs6L/mdA7NyLBQ72TcJvZq/2TM7tQAPZAFyeZd9BCsKWEa3QL5y3GVKoD6jpc6D2ZAb0A+51TXBvTMMz0qpmLsJNzpLfiD4oZvGfHmGE3fAv/Smu2lSc8QHj2Or/AMPxXy/jDZrVZ1Ls/wCvtfVbDH4xtaaz3ZqbGk2BgbQJHad18Fi+MAl4rNk0ycrubZAADhtpY6LNHG0mz1PHyKMv79lXj2kGm/acp+MfMpDFED2ba/KFdYluam5p1i39NwVRVr5vvX/Cth2L5sXFuvZqMBxN1XDNDGmWAMkQQCImx6AFUXEOHV6Tc7xZxve99yrX/TPFj11Wi6CHtzCfzMMHxDvgtn6ScPFTDub0+z8lR3CVejz1JTivs+S+sdB5FepOiZ3C4HCMrrEG/utCnScAROivdE1sa4c4B5qOA17IJOpNhzj4wFp67h6n1j6j3CJAjK0kfhDY09yo+Dhr6kSJtBiYmdAbH3qw9IcS5vZNQkARcN75sAEnbKL4oz+NxJdAhrQOWp7zzXmRY9AknuKeaJDO4J2STuw1YdkdD5eSHUmehEhOuGYOaO/4HX4BJVLdlpzEGJ6eSQdnKD/h8Ew55kRqo4enEzyVhw3DzLtBz3/woZJpWymOLdIXrUgbNBzbmfppySbqUOjfkU7iq5Di0Dx3SFesd7+KOO2gZeKCYggi3gu0Xw3aefQJJrhNgB9/eiJSfe9x0Cdx0SU9l7hW9nn3/wCV5Bw74C8lSZTQNo1Q6ruWyYZulKh1hXEiRoYgteHNs4TflNvqu4Wg6rVGYkyZcTew1uoU6U2jX5lXPCntbIeCC0E9HNbBMO2kkBJS5Du+Nk+MYnbw68h9Vc+jXHKOQMrgUi0QCGkhw8CZ+c2WL4xjiTOXtEyHSIAsbNTOGxTsrW9iwu8D2t7O8oVJvnV6ROK43XZp+I8eNV0Ux6ukDYficObvyjpqovx1NrY1JsALnuhZwYkNNxLdwDlP6o+SeoelNOl+6wzAeZeSf1ZVRZIxVQQrxybuTLihRxJpmSym3/3uY7hoPBIYLBj15GbMRdzyYAECwA02HuXXellOsQDSeHaBsgtn4Tfop8Mwx7U3Ju7p06arPOcq4vo1Y1FtyXYWsXmm5oLhTizSTBiD5WCNj8JFGo8kABo95iY8Y96l+zvEMuQXBx6AaDqq/wBLMMWilJuQQW/y6EePwUH9F4uuirr1ILzOg+dlSvd2T1Kfx5sRzNz0b9/FVleonwx0L5mW3TJcJxpoVqdUfgdJ/lNnDwJX2HGV81MkGQ4CI6r4ot/6IcQL8KWE3pHL/Tq34SPcq5lqzBie6MRjm/8ALU/nd/8AYoQCd4qIrVOrifG/1ShKquhJKmO8GxIp1ATp5Kx4jW9dUGUQJ13P3dUIKsuD480iQRmY72m/UciEJXWikGumXGO4QyowZRDx+L8x5HzVHkiGmxbb7+XuWqo5SJYZb11HQhU3F2Q/MBruoRk+mWnBdoHhK+QucPaiBy955KDW5iXPdeLmwiNkoa3Mr1fEZoGgn7KMkxVJUHw9EvNpI2/urwuytG1vDn3lI4OmGsnSfgFzGYgZTeekWWWdzlRoguMbYnjK5JBjs7E78+5L1BP4Y6SoSXEk25IlXEN7ytKjSVGVvk2xf1cLtO3Rc9f0XGvk6KlMna9Fhg22M8/JeUcF7Pv8l5EFFrTw8j3Jd3DxmuSrhp7l2k/7hQlOSRqjFGax9drAW02VM+mZwiO4DfqkKeCqvI7DjA3GwuBJ2Wzfi4mGmdu5RGJ2v3BBZWl0CWO3tmPq4Gq957DtY0t7tlYs4VWtMAch3QtVhsJVqeyIBvmMgR5qzHA6sGHNnQCCJPJLLNN9I7hFPbMVT4dW0zG337kKpwx95AK3eA4G/MTV205TzmdE5xGi2mxxIbULQIGURNtd4E+CVZMnYW49HzQ8Medvf1UanD6hEEuLf5iR4LXPDXmXZG9GW9+tv7Lgw86RHO0jolfktDLHEyZpOp5QXEDYgm3Qozq8XJLjGpJnxOy1L2B0hzA4HnHkqvF8AMSHZW/lkT4pY5lJ/LRaMuK0ZetVLjex5JZ7StDS4Hf8Jvq53ku1+BRplkjSTryWtZ8a0ZZ45S2zNgK69GuJtw5qFzXEOyyQRaCbkEi3aQK+Hp0Sc5l35Br7+Q71WyXEgTfYdFZPmiFcH+pb8ZqUn1yKTswjUCxid97bqqLb3R8NwyqbhjuUwVY0eE5faB7kvOEdJjKMp7oqqdMusFYUMPF05+yAHSPcnaFMEQYPLoknlKxxAsFTLRLTcbbEcinsRTZWoudOXJ7U/h9/JLEEOAY3sxcTPvVdxhomSD2YkbOG0jTWPipRfKRSSpWVeLGV1iDBIkaSNUOnchCpb8l0OWutUY+Wy9diJaGpSrUg3uRcD6pP17ua5TF+/mpRxJFXlvRJ1W5Q3NKMMPzlHDU7aXROm+xNjFIUYuE06jvsoaHVDlZ0otDWBo9nXfl3LiLhYj3+S6mFsspIALY00NgvYcPddzSL2A0XcXim5BmbtPZMJnDcaGFpMc1pdnnsuI7MbTqJ1UMlvVdmrG0t2NYfDBx/5JYdgBc/2T44GwfgJB3ufdHNYziePZVd6wAh5MkF0tH8u4TtH0hxtRxLHOIb+FjREd0XSrFS2c8jb0fRuHYR8RmygDsthpNh3W/unP2ZtNuaq8AC5MgAdSd1nsD6RsYzNWa5rg3MQDBjUy3WyxHp16UOxdTK2RRb7LeZ3dOpTY6n0SyKUXs3XEPT7B0+xndWBBuwaaQM1p3us3iP9RW5waeH7Ojszrkc7CJ7wsAF3KtCxRJKRssDx2jUfAp5CScogH+kHXxViyqy8AT3XCw3DnBr2kuywdYVzTxr3Cc+W8Cd/sFY8vjpP4mrFktbNOzF2nKC0X8OmqranpGDYMOvujzskfVVoPtEcr/JAdRcYAp3B1mP7qMMUL2PJy9ItMRxZmcAAkc+U8kGrxeDYaaQbpAUXmOzcHlY/We9TdRe4ZsmWLe/YfEp1jxr/wBF5SsedjaVSHPa0kW7Q+qLhqtICWtaOob5BVFDDmTmaXG9rQDpefou0a7mGGk5ToSJHOyLxrqLCpfaHK3GfytJvobQiUMfnFheLgnRV9YPJmxBFyIAvuuYev6t+aGybQAj+OPHS2DlumWQFR1gwxrMSEx+yAU8xeA+TDI5XuVX4bizs3bMMOsDXknKOIZUGYfHopSU49orFxYASUj6QVzkA1LrabC6t2NzOAjW0D4LtfDWytaS8GTe0b/BdGajJNoMo3FoxtDDOOgKaHDCNSro0HZpsByuYRPUW1laJeS/RGPjxXZTswQtC5WwuRXb6BAtyVViWOntg21J5dCuhlcn2dkhGK0gLAYItrvr/hQqVI5H75LucGct5sF17hDbQY+yq+yDkAqVCVBodrF1Oo6NInopNrW1Cb+QrdjWBBDdN/JeXcFUlsyNV5MJoNxB3/G2NgPEgKn9adHWGvvP+FecQwVUtADNOreQjfvVX/ttXUsnvLfNOuh0A9d0nrCJSxbmewS09LI1Lh1YCMhjlmb5qFThlX+Gf1N80vFMNtEsfjTUf6xxkwAdpgbwl6zJgxYa6QfeEQcNrfw/i3/spnh1UD93P9Tf+yChx0juV9i9VlrCdhtZDdQ6FPDhlX+Gf1N81J/D638O38zdPFdbA0ipaitqFpBGoTZ4RVn92Y/mb/2XRwir+Qn+pvmmckxUmaJnpPSy0wGGYhxdcg2uPzDXqpU+Nt9WD2TUmMokA3153CoGcMq2OQz3t81NnDqw0afFvmsb8XEaFmkaDCcUYGlzwGmdLzBjYrnEqBc4EVQJEsER11+qojwyu7Vh/U3/ALKQ4VXgdkmP/Zvmk/y0VLlFjfmtU0WjOGPMdqJvAuJ5yoVcJVZDQQ4Ak338gh4PB4huuYDlmbaOs6Kxeyrs06cx5pJLJF/ZSPFr6Kt+AqECDaZiedyEOpw90at+Mj3q4a2rHsfFvmug1ZgU/EjzRU8n0dxgUn+2uhdp4JzZgxOsaq9Prbf8feA4X8SvGrW/BQaDPNtx4rueX6DxgI4fDPtc2vMI3qHaqYwuIk2AaeRFugui+pqgWYSf5m+aSUZWUUkgNLD/AGVOoIFvBSFKrsz/AOTfNRbRq3/4/iPNI4SDzX2dFLm4ARJtoeXelRVBLm6xrHJNijVNjTHiPNBfgXh2YMIjSHDf3rowa7Fc19lVicESSaZmfwm0W5qvq0XixY4ddQr/AP2l8yMw6Bw81I8PqDRrv1DzWqM5JGdwjJmYbhXgKLaDtC3+y0jsDVJ9n4t81B/Cqn5Pi3zVFmb7Qrwx9MVwGE7Pv8l5W2DwFTL7O/MdOq8m5SF4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xQTEhQUExQWFhUXGB0YGBcXGB0fHBgYGB0XGBoXHBccHCggGBwlHRcXITEiJSkrLi4uHB8zODMsNygtLisBCgoKDg0OGxAQGy8mICQsLCwsNCwsLCw0LCwsLCwsLCwsLCwsLCwsLCwsLCwsLCwsLCwsLCwsLCwsLCwsLCwsLP/AABEIAM8A9AMBIgACEQEDEQH/xAAbAAACAwEBAQAAAAAAAAAAAAADBAIFBgEAB//EAEAQAAEDAgQDBAgDBwQCAwEAAAEAAhEDIQQSMUEFUWEicZHRBhMygaGxwfBCUpIUM1NyguHxBxUj0kNiorLCFv/EABkBAAMBAQEAAAAAAAAAAAAAAAECAwQABf/EAC0RAAICAgICAgECBAcAAAAAAAABAhEDIRIxBEEiURNhkTJxgfAFFFKhscHx/9oADAMBAAIRAxEAPwDAUMdUn2ypYjGVRo93ilqYRaig2zRSBVMfW/iO8VE8TrD/AMr/ABXHUzNrpcu6IqTFcRj/AHKt/Ff4qTeJ1v4r/FKqIdKNgLBnE638V/6ivf7rWn97U/UUi0+CKAlbY1FjT4zWAH/I/wB7j5pylxiqdargejiqnDU81vDvTYwTrENmyk5Uw8UWh4jV/iPP9Z81x2PrfxH/AKneahQwhAvZSrMHM23SSy/qcok246t/Ef8ArPmpfttb+K/9Z80pVIQWvM2KZZZMDxr0PniFaf3r/wBRXKvEK0T61/6j5pYvMTfl/ZLVK0Wv1R5tsCWhh3E6xuKtT9Z815vFauhq1B/WfNV9RwJsuAX3RUmdxLmljarritU/WfNe/aq0/vX/AKz5pLDDXkOaZ9We5G2/YrdBv2yr/Ff+s+a8MdWj96/9R81EtMXIQxqh8n7BYY42t/Ff+o+aVxPEawLP+WpBN+0do6olRqT4i2GtPIofJexotNhanEa7iMtSpc/mNhy1TtfiVSP3zx/UfNVeEeXBzssxltsJ3J+9UCpROrtTeBpCi3K6b6NCqhurxitoKtTlOY366oVPilYmTWqxOmc+eiWBvGg67JttEZSRIEEXOu5iydyaQtDVLiNVzjFaoBNu26+m02CFV4nVBA9fU6gPd5qvcQbgZQLdfv3KLe7T75ILlfYLRaUOJ1ovVqfrd5riBQeQNT8F5VUmJSFKLZKNVppemborjKowAagIKXLDKZqON0GUEMCDTK61iISh1LAo2Am1TKCDG6k0oBCtcU3h8S5pBBJHKdeiFRbPRM08JUmWx3qcmhktWXIqBwBII6JbEVAdBdM0qZIAN9io1qAEWA8lkaqQ62VdYHePvZL06pB6Kxr4eTqb/K3il8VS91gAPvvVoyTBKJ6niyBquVHgguJJ+aVdSMqL9Iun4r0L0FYGzrFlwmZk+/4c0JjrEQiYeiXGAJvon67F7GcNJMAeCsqLDAEeZJUcJwzeQDMgSJ2VtTpGASNPp81N5EtoDi3piLcOZh0jn5IdSmAn8W6Bb+39tAqpzyXSlhklLYHBINAJSnEmj1cDn5Jmi25JCDxIQBziU85aBjXyJcCpiKk/mA8P8qGPbe9gLj5JngrS2lMSSSfvwUeKUobJsXCY+9FmlO50aoxdFDWNwrJgBEQbHbc3+SUoUSXgC8fJMPcZMRk5bdT3lWk/SEa+wdWmLTb5KbnMtAgfEo9PDzIMARqefzQDhCfZIIGsSltMWvo4I2zN7vmvKeHpuAsd/vdeV112JZW09V2ovUgpVmqwABcgkqbrobgIXHHmuXniVA2UmFBhRzU3RmU4Oq8pCIXNhR0tV1wrEgCCVTNciB0f5UpRtUMmas1REg+CgcQCDYW3KpcLig38Rtt9lNmuHxDtdt1klBp7KpIJWxQPfsq2tUvr99yaq4YQTPdP+EmBFt1bGo+hJHKlYH7sguqSivKC6kQeaukhGei6Yp1MpkSEqe5Tpk2+/gucbBZZ4WsS4XnldaKm+WXgnpe+0rOYTBuIkEHucJVtgqEXm52H3yWbMl0FJkHVYMGw2++UpEtmXdoieWnf8fijuZLpOmx+KC5wFog6k6+ATxpIVo7hjBuXQpcTbLm6Cwuf7LuHuW6Hv+qJxunLwwWkAac4GiE30hsS22eZUnLTYIkkAGdBq68ydvJD4vHaI2EfRP8AD6AmRIFMZc35tryTHPuIVRjaeZxcSQxp1/MeQWWFOZqlpHuHshkzBdvuG6E9ExUcwNAy2nQEiTz5IbHw3tt0ggRYcrbnvXmPLxy37/BW7dslJA209INuU3+Sm/C2kHfbTvKZp0+zlJmeRP2ChucAI07vNJy3oFAqQ1vvyXkTD0rba+S8rqSo7iykpqdRcbqpPErWRYpUCC4JmuI0S7kTqBuXWtse9ecLleaLoAOvsuMRHR71yk1ANEmKSIxnKSiUm5u/bvStjJEBMKdAnqmG4F5MAHwTuFwxDe0B7+uwCm5odI5habzBIttoO7U/5QsVRIP34KwdUptFyNN7AIDKDasereS6QMoabayTFxb5FSi92O46Kio+NVD1jeccvvknOEcIfiaxaATlJB2uNu+xVv6bcIaxjMoLDkHZMCOYgDXrKeWWKkoDRwNx5GdzDnM8r/JdLkn2mPLel7TyTuoBIg7jkr9EKPMqRoncNWdt49Uo4GPqrN2DfTAdOZpvb6gwdFHI4nRTGqrmmYvPzUW4I3DrG0GJ1n3+KYpYprwRA7jpPdJ5J8MOUwLC3ZG3u17rrHLLKOqKKCfZnC4+yRf3zyTfEGG25DR9LqxdhRnaTlI21MfzC0d65j8PnMj5xa1twZjp3IPPbQ0IVY0xgbQY2BsXC13G9+cDKPcszxGuX1cgHZbYAaDotPxnstgWAgSOe/esxg2h1Xn2u7r87oYPchpLpBg2SRqRN+7ZEoF5tqJ6X0tFuacwWFPtFt5J3B955aotbE5eyCJOwOnedUJZH0kM4XsXdTcXX7LR4npJ+ahXqUxaxPx8UWnoYcDO5kH4lV1evlJDtT8V0U5M6lEaY8RuvJWi8Rb5rqv+MXkVjdV165TK7WK9AyCr+aXcUerdARAddpPVSYBCG5dIOwQZ1hXEKBauA3gBThKGxnBvhwkwFZYfE072vzj5clRBEa+CklDkNGRpqdTdzoEA5Rc9JOm3VDqYloBLrNF7G50EDkluC06mIeKdNuZ2s8hpLjyCs6/opi29ktYWOZD3AgkOEmQ3caC0rM+EZcW9lkm+jHCq57wcx5tHvsIW04NghUyuYHtqgRmbs7RsgGJvJB27170B9E6vr3PqMhrez2xrzIaRpMQt+MC2g4+rAbII6Cd/kl8nPTqP+xo8fGmvl39Gc9GS6i99NwPrXlz3OI/HpMRAkZTqRLk1xrhxrUB6xwJDrxewDgbkyJn5qGMYclaqA4Opz6t0iX5JBkH8J0mZ5XhU3CPSD1kUWMeKjjAZAytG5zDa+pus2THlk/yR7N2DJiXwk0qMlxnglSlUJiKegdsARoTzP1QsHiw4RGkgfyj5xdfV+O8IL8Eab4aS7tbkOsB0gwBruqHhfDaNBvqiA8wIloJcTJPcJHuC9LG5SguXZ5WVR/I+HVlFwjEyC2NLzbUzMq0p1Giw15Hme/RVvHmii9rmgMDvaaNDGiYbTkteQC0jQGRFtNFmz4qdixbDjEgw0Rr7IbfnqOV91zFesY3stJaQT2YMAazBt8bLraNOSZgTIgwQfja6M2vaDkIjUgz36x8isr10v3H77KU4l2pmDuAN9p+iY4bWz1GNk6yR0F0StjGkBuUREXk2vudl7g7Gl5cBGVuxtKu38W2qAo7GeNPEG9+74dVXcDwwcXPIsBb5qGPf66plvE+Hv8U9VxIpNa1rSfl47lLTUOK7Y/u36GM9oFt7Kp4w+MomfoujiThMtbvBuL7BIVqgLmkxKOPE1K2NLImqQ3gqhIk6Ty+CTxbs3b+HJONxgayCJceYAHu+KVqAkX3jkqRtSsWS1QKi8xqvLtJpheWxNGTYOk1EqNC9RYp1AnAIVaSE6n9+Pkm6jUB9kQC5aV2V1xT+A4HWreyy35nWHmllNRVydBUXLor8PQfUcG02lzjs0Sf7d5V1jPRTE02h0Sd2iQQb266a8zGq2nBvR2nh2dtwEiXSB2j1mSR02Vp/vdNkMdVZl2NyR3SNOiyLzcc5Uiv4GfM6/o7Wa1joaQ4bOv39R3KtrUHMcWuBDhYg/ei+xNax85HMHNtiDN5A96rOOejTa92gB7mRI2ezQXuJFvBVWXe0c4L0B/0twAbSNYntVSYHJtMlvxM/BXfpDjchAa6HGzP5pHlPuKrvQFgp08hmZ31EyY6XlF9JsKaj2FpkesHatzuBztK8jI+fkt/32bcMKaTNDhOJBtLO4WgG2txPvWI4x6ZMxHZYx7C0kdo6zAsQeostt+yDIGCYyhotrAA+iov9pw3DQcRWHrKzj2GwOwBYBu0gXLuavHjtNBTSlcO/+jEV6ldgaa8zHZa4RAGg5aKPDMRkrGCM7hEjY6gAe4CN/FbuoafEWOuxtoaNXNcdydLcoWP4d6D4kupuJDXl7g8Ps0MpuguzanSbDQt6rZ42VTu1TI54OFH0H0vrObQBZEGA5ztNQXOjcgTH2DkatH1tWmRLQGnNBjPLpa3mAADprKs6vG6AwDaNZzy7LdzRmn2hIPPQ9qFVU8SWtLzuMgO7bEwWxyBcT0Wld6My6pma9Mq81coNhfyHgPihcGxhLcsyRoCdkpWwxqVntJJIkkjf7n4JYNdTdbbQxqjOKkqYNp2XzKhzEO8AShueQMvLSLfGZ9yHTxIc2ZuNeih6/mfvksyjXY9g6sjQyrnA1MtEAkDMZneD/hA4ZhM4zPkt2GgPxun8Rw/MTBvtYR47qOXJF/EpCD/iKir7Uh07zfWesWQXVja+nw56mylVwr+0IJIibfdkDLBuVWKTJyuyNd1t+5DpVN8skfd4XXC1jbqVCm3rZVS0Jew1SqX+1eNEOg78PW1zz5KFEgTfT7lFe8f3QarQ/wCrG6bCNea6jYcAtldRT0Nxj9iVLVTqOChTCi6FejMRc7lMoFiF0jqrv0V4OKjjVqfu2aA6Ej6BSy5I4ocmNGLk6RL0c9Hs59ZVEN1aDa35iPv5LZDC13ANwwbTbF3v9ozybEtHXVEwdDN2z7A9lp1ceZ6dFZP4gGEMaM1SJsJud4GpjQe/TXyJzlllbN8Y8VxiVA9EqzjL65JO4F+6XElAq8EoMcRnDnCxzPAd4ZbKfFOIVr521WX5uFusWVXTxDB7Qkc9779V3CXt/to24/GlJW5fsW/7PUpwCHlu2jhHQBoI9yk7ijGPbDyb3Y4Gfj0kD6wEnhsa5v7p4jkdPDQIXFeJOfTh9FgOzjcT36jfdNCeWElW0LPw2+y34swNry10NqtJtpmBDXX5aH3lX3BuFNqsDqgJJvAi4Go6N2gRzOqwDeKGpSyH22EObO4jKWzuIM87K79HvTR1H1LMQGsYH+rzzEAk5S7oDFxtfRaoQTm5fZmy84YVFdrv+RssZxGlQZmJAn2epOgHL6L55/qE9z2CqZ7Lg0O/D2s0/KF70/xVOjipY/M9zpA1axsZXAibS/lycs5xThVSszPRJLZ7dOT2XC8gb/O6MIKE/n/QWMeWPlj79iWA4iylXpve+oymD2zRguIvoDbWx6SvrBx+GqNDKdVlSqCHANeCcoNw5wsbEgb9118uwPoo97RUqu9UzbPZzu5pj4/FHw3DqpqtGHbnLIdmcBkbe0mdDcQYPJX/ACY2+MeycsWRrnLSQrjsHWpkE0qjWsmA4asm2YjszBgwUnU4493aAloDQbEglgcJnb2nW5L6HgvQnHV6gq16rKDA8ObSAzW8RHSS4yAbLeYSGhwe0RmAJAtcNAcPe33Srx62ZJyV6PjXA+A1jSdiXNLfWEgAiDlte+k7d3VIYyiMxGkSXOg66EQdQDadye5feMRhwGOMBzbyYEAe+3VfPvS30d9ZL8Mc5a0vqU23zNbGjt3AF0C+/O6TdO2UxyuNHzsMi4t9UfBOYXgPne0WMDzUHVw8iOy3a+g7+dkLGEkxvJ11t9JQasbXZom4ok5YkXdHQbHou4riIaSOY1GgJ3IVdwrESDJvEHqgY0HYCTusbxLnRfl8bDPqntXOsC591uiULSZi3mjirzSzsT4fJWimSnXsG+nAvdDLT9/4RDVv93QXG6srIyr0QDryp0yTr7iuZZN0Y0gGzHvmEHR0bHMAQG+/nHJeS+HcIPevI0CybShPPuRKGiE+8qwgKobWX03h2HDWMpgCABPQR8SV874dgTUqsZpJv3C5X02lWp025qjmtE5b7nkN3FeV/iUv4Yo1+Omk2OOqQA1rZedG7d5OzRufrCLgMF6sE3cXGXPcYLyQNBIOXltEaqupYrNSD4jNLnA2ENJApk7N075J3VLjfSCqx4fUOe4OQDK0N2Ai5jmVbxfHda7FyT+z6Dh6MCcoHcBN/ekMbw+jVJzMYT1gHxEFBo+kVN1NtSxY4c7gjUdSDIQH4zO6WUnXGjx/+fqnk49MWEZ9rX9Su4h6NtEuoZqbh/7GD0VM7B1gCHl4HMiT+oiwWrFaoDcjuJB8E/h67jqGnXnos83Bd6PSw+Rliv8AUfNn8MfHZggdfoqzEYYOBmQDIIPxgH2XSvoXpVwhuJZAY0VARlcJ/SeYOkLAZXsz03tiLOadiLRrt3oxaq4s0vJ+XUoiDcM4GHkuBEAkk9m8C+m6YwfFK1Aywg7Oabh0b9DG6n6yxabEGR08wRee9V9apJJ5/RWVz1IxySxr4mjw2KxWNccoZSY1svqvPZY3v27gvo3oVhaP7PROHc5zHy41HN7bnyQ9xbPZIIiLwANV804JwY1KDTXe8UpztpgwDp2yPxGwjuT+B9KDgzVFABstIZmktzbPLB+L4HfRXx44QVQRhzzyZP4mb70s4/haVRuGNcMMZql9ATEF2gdAdbqCnuG8SpVWZqNVtZmcNJaRtqDOh3nqvgGFAM5j2jLi4m+a5kncklSw2LcHOe0lumh1g6EbidirJGfgfafT7j7vV0sNQhz8RUyNv/42Xc4nkTlE6QXKqx3pXR4VTyU4rYhwm9gOsfhb1NzBsdqihxXD4Ok6qx7K+LIawAS7tkDs32bIm8mIttS4Phz303vrAmq9xe94IzHpm020bbQDRZuKlLlJGiNqPCPRnamKNR73lrWFzi6GCGiTPZGwHJB9Z2gfuyY4vSNOpacu0mbd6Va2/RXondaGQ7K88vojCpNuSWrWcDzsusfllTlG9jpjDyDc/d0o6JgdyODMJgsbHXb+yS+IzjyEnCNZHRQdayLU+5QHOhURB90SDrKTbi4uvVfZlFo6CN9e9LJjxWwtOnAjX77l5EYCRsfHzXlx2vonSZZe9XZeY6y4dAdlZsVDWBxjaOaqWy4Ata2bFxi5OwA+aJ6OYd+Irvq1XFxYBAOgc8kQBsLbc0hhIq1GMNpdEja39lavxH7DXyB3Ze0X5R7Lo6HMPis0uPOvb/4NMFq7LzEsqCoKckBrQXdqx1i3fN+izuNz1KppyJJvrYC21uStcdiS2nqcxEzJnx1UfQsCm52IdT9Y42bLoi8k6GTpy0WqKeKF32Tlk/JLjV0av0R9HGUu0W31DjqesaALTfsYkNvBu4cxsCeWlln+J8fdDW4YOzEy98CzQPZa0zqdSeSW/wD62qy5pB7gIs6L/mdA7NyLBQ72TcJvZq/2TM7tQAPZAFyeZd9BCsKWEa3QL5y3GVKoD6jpc6D2ZAb0A+51TXBvTMMz0qpmLsJNzpLfiD4oZvGfHmGE3fAv/Smu2lSc8QHj2Or/AMPxXy/jDZrVZ1Ls/wCvtfVbDH4xtaaz3ZqbGk2BgbQJHad18Fi+MAl4rNk0ycrubZAADhtpY6LNHG0mz1PHyKMv79lXj2kGm/acp+MfMpDFED2ba/KFdYluam5p1i39NwVRVr5vvX/Cth2L5sXFuvZqMBxN1XDNDGmWAMkQQCImx6AFUXEOHV6Tc7xZxve99yrX/TPFj11Wi6CHtzCfzMMHxDvgtn6ScPFTDub0+z8lR3CVejz1JTivs+S+sdB5FepOiZ3C4HCMrrEG/utCnScAROivdE1sa4c4B5qOA17IJOpNhzj4wFp67h6n1j6j3CJAjK0kfhDY09yo+Dhr6kSJtBiYmdAbH3qw9IcS5vZNQkARcN75sAEnbKL4oz+NxJdAhrQOWp7zzXmRY9AknuKeaJDO4J2STuw1YdkdD5eSHUmehEhOuGYOaO/4HX4BJVLdlpzEGJ6eSQdnKD/h8Ew55kRqo4enEzyVhw3DzLtBz3/woZJpWymOLdIXrUgbNBzbmfppySbqUOjfkU7iq5Di0Dx3SFesd7+KOO2gZeKCYggi3gu0Xw3aefQJJrhNgB9/eiJSfe9x0Cdx0SU9l7hW9nn3/wCV5Bw74C8lSZTQNo1Q6ruWyYZulKh1hXEiRoYgteHNs4TflNvqu4Wg6rVGYkyZcTew1uoU6U2jX5lXPCntbIeCC0E9HNbBMO2kkBJS5Du+Nk+MYnbw68h9Vc+jXHKOQMrgUi0QCGkhw8CZ+c2WL4xjiTOXtEyHSIAsbNTOGxTsrW9iwu8D2t7O8oVJvnV6ROK43XZp+I8eNV0Ux6ukDYficObvyjpqovx1NrY1JsALnuhZwYkNNxLdwDlP6o+SeoelNOl+6wzAeZeSf1ZVRZIxVQQrxybuTLihRxJpmSym3/3uY7hoPBIYLBj15GbMRdzyYAECwA02HuXXellOsQDSeHaBsgtn4Tfop8Mwx7U3Ju7p06arPOcq4vo1Y1FtyXYWsXmm5oLhTizSTBiD5WCNj8JFGo8kABo95iY8Y96l+zvEMuQXBx6AaDqq/wBLMMWilJuQQW/y6EePwUH9F4uuirr1ILzOg+dlSvd2T1Kfx5sRzNz0b9/FVleonwx0L5mW3TJcJxpoVqdUfgdJ/lNnDwJX2HGV81MkGQ4CI6r4ot/6IcQL8KWE3pHL/Tq34SPcq5lqzBie6MRjm/8ALU/nd/8AYoQCd4qIrVOrifG/1ShKquhJKmO8GxIp1ATp5Kx4jW9dUGUQJ13P3dUIKsuD480iQRmY72m/UciEJXWikGumXGO4QyowZRDx+L8x5HzVHkiGmxbb7+XuWqo5SJYZb11HQhU3F2Q/MBruoRk+mWnBdoHhK+QucPaiBy955KDW5iXPdeLmwiNkoa3Mr1fEZoGgn7KMkxVJUHw9EvNpI2/urwuytG1vDn3lI4OmGsnSfgFzGYgZTeekWWWdzlRoguMbYnjK5JBjs7E78+5L1BP4Y6SoSXEk25IlXEN7ytKjSVGVvk2xf1cLtO3Rc9f0XGvk6KlMna9Fhg22M8/JeUcF7Pv8l5EFFrTw8j3Jd3DxmuSrhp7l2k/7hQlOSRqjFGax9drAW02VM+mZwiO4DfqkKeCqvI7DjA3GwuBJ2Wzfi4mGmdu5RGJ2v3BBZWl0CWO3tmPq4Gq957DtY0t7tlYs4VWtMAch3QtVhsJVqeyIBvmMgR5qzHA6sGHNnQCCJPJLLNN9I7hFPbMVT4dW0zG337kKpwx95AK3eA4G/MTV205TzmdE5xGi2mxxIbULQIGURNtd4E+CVZMnYW49HzQ8Medvf1UanD6hEEuLf5iR4LXPDXmXZG9GW9+tv7Lgw86RHO0jolfktDLHEyZpOp5QXEDYgm3Qozq8XJLjGpJnxOy1L2B0hzA4HnHkqvF8AMSHZW/lkT4pY5lJ/LRaMuK0ZetVLjex5JZ7StDS4Hf8Jvq53ku1+BRplkjSTryWtZ8a0ZZ45S2zNgK69GuJtw5qFzXEOyyQRaCbkEi3aQK+Hp0Sc5l35Br7+Q71WyXEgTfYdFZPmiFcH+pb8ZqUn1yKTswjUCxid97bqqLb3R8NwyqbhjuUwVY0eE5faB7kvOEdJjKMp7oqqdMusFYUMPF05+yAHSPcnaFMEQYPLoknlKxxAsFTLRLTcbbEcinsRTZWoudOXJ7U/h9/JLEEOAY3sxcTPvVdxhomSD2YkbOG0jTWPipRfKRSSpWVeLGV1iDBIkaSNUOnchCpb8l0OWutUY+Wy9diJaGpSrUg3uRcD6pP17ua5TF+/mpRxJFXlvRJ1W5Q3NKMMPzlHDU7aXROm+xNjFIUYuE06jvsoaHVDlZ0otDWBo9nXfl3LiLhYj3+S6mFsspIALY00NgvYcPddzSL2A0XcXim5BmbtPZMJnDcaGFpMc1pdnnsuI7MbTqJ1UMlvVdmrG0t2NYfDBx/5JYdgBc/2T44GwfgJB3ufdHNYziePZVd6wAh5MkF0tH8u4TtH0hxtRxLHOIb+FjREd0XSrFS2c8jb0fRuHYR8RmygDsthpNh3W/unP2ZtNuaq8AC5MgAdSd1nsD6RsYzNWa5rg3MQDBjUy3WyxHp16UOxdTK2RRb7LeZ3dOpTY6n0SyKUXs3XEPT7B0+xndWBBuwaaQM1p3us3iP9RW5waeH7Ojszrkc7CJ7wsAF3KtCxRJKRssDx2jUfAp5CScogH+kHXxViyqy8AT3XCw3DnBr2kuywdYVzTxr3Cc+W8Cd/sFY8vjpP4mrFktbNOzF2nKC0X8OmqranpGDYMOvujzskfVVoPtEcr/JAdRcYAp3B1mP7qMMUL2PJy9ItMRxZmcAAkc+U8kGrxeDYaaQbpAUXmOzcHlY/We9TdRe4ZsmWLe/YfEp1jxr/wBF5SsedjaVSHPa0kW7Q+qLhqtICWtaOob5BVFDDmTmaXG9rQDpefou0a7mGGk5ToSJHOyLxrqLCpfaHK3GfytJvobQiUMfnFheLgnRV9YPJmxBFyIAvuuYev6t+aGybQAj+OPHS2DlumWQFR1gwxrMSEx+yAU8xeA+TDI5XuVX4bizs3bMMOsDXknKOIZUGYfHopSU49orFxYASUj6QVzkA1LrabC6t2NzOAjW0D4LtfDWytaS8GTe0b/BdGajJNoMo3FoxtDDOOgKaHDCNSro0HZpsByuYRPUW1laJeS/RGPjxXZTswQtC5WwuRXb6BAtyVViWOntg21J5dCuhlcn2dkhGK0gLAYItrvr/hQqVI5H75LucGct5sF17hDbQY+yq+yDkAqVCVBodrF1Oo6NInopNrW1Cb+QrdjWBBDdN/JeXcFUlsyNV5MJoNxB3/G2NgPEgKn9adHWGvvP+FecQwVUtADNOreQjfvVX/ttXUsnvLfNOuh0A9d0nrCJSxbmewS09LI1Lh1YCMhjlmb5qFThlX+Gf1N80vFMNtEsfjTUf6xxkwAdpgbwl6zJgxYa6QfeEQcNrfw/i3/spnh1UD93P9Tf+yChx0juV9i9VlrCdhtZDdQ6FPDhlX+Gf1N81J/D638O38zdPFdbA0ipaitqFpBGoTZ4RVn92Y/mb/2XRwir+Qn+pvmmckxUmaJnpPSy0wGGYhxdcg2uPzDXqpU+Nt9WD2TUmMokA3153CoGcMq2OQz3t81NnDqw0afFvmsb8XEaFmkaDCcUYGlzwGmdLzBjYrnEqBc4EVQJEsER11+qojwyu7Vh/U3/ALKQ4VXgdkmP/Zvmk/y0VLlFjfmtU0WjOGPMdqJvAuJ5yoVcJVZDQQ4Ak338gh4PB4huuYDlmbaOs6Kxeyrs06cx5pJLJF/ZSPFr6Kt+AqECDaZiedyEOpw90at+Mj3q4a2rHsfFvmug1ZgU/EjzRU8n0dxgUn+2uhdp4JzZgxOsaq9Prbf8feA4X8SvGrW/BQaDPNtx4rueX6DxgI4fDPtc2vMI3qHaqYwuIk2AaeRFugui+pqgWYSf5m+aSUZWUUkgNLD/AGVOoIFvBSFKrsz/AOTfNRbRq3/4/iPNI4SDzX2dFLm4ARJtoeXelRVBLm6xrHJNijVNjTHiPNBfgXh2YMIjSHDf3rowa7Fc19lVicESSaZmfwm0W5qvq0XixY4ddQr/AP2l8yMw6Bw81I8PqDRrv1DzWqM5JGdwjJmYbhXgKLaDtC3+y0jsDVJ9n4t81B/Cqn5Pi3zVFmb7Qrwx9MVwGE7Pv8l5W2DwFTL7O/MdOq8m5SF4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://lunettesrouges.blog.lemonde.fr/files/2006/12/hogarth-af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572164" cy="4191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Marriage la Mode</a:t>
            </a:r>
            <a:endParaRPr lang="ru-RU" sz="3600" dirty="0"/>
          </a:p>
        </p:txBody>
      </p:sp>
      <p:pic>
        <p:nvPicPr>
          <p:cNvPr id="3074" name="Picture 2" descr="http://ksenstar.com.ua/images/stories/2PIC/PIC1/PIC1A/2/00hogar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357982" cy="4895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85728"/>
            <a:ext cx="5832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Reynolds Sir Joshua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142984"/>
            <a:ext cx="407193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Sir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Joshua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Reynolds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(1723—1792),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first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President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Royal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Academy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Arts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not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only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but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founder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academic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principles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British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school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Reynolds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most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outstanding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portraitist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18th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century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ksenstar.com.ua/images/stories/2PIC/PIC1/PIC1A/2/reyno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71546"/>
            <a:ext cx="503876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786" y="1785926"/>
            <a:ext cx="37862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his pictures he did not only paint portraits but produced characters.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2530" name="Picture 2" descr="https://encrypted-tbn1.gstatic.com/images?q=tbn:ANd9GcTEjEi3J5SqwcSCYpX71NoVxL9IsPFpyeyqm-5FK5QLBAoaajUC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143404" cy="53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1857364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Love Me, </a:t>
            </a:r>
          </a:p>
          <a:p>
            <a:r>
              <a:rPr lang="en-US" sz="3600" b="1" dirty="0" smtClean="0"/>
              <a:t>Love My Dog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1506" name="Picture 2" descr="http://ksenstar.com.ua/images/stories/2PIC/PIC1/PIC1A/2/love%20me%20love%20my%20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4695825" cy="6096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Thomas Gainsborough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22" name="Picture 2" descr="http://ksenstar.com.ua/images/stories/2PIC/PIC1/PIC1A/2/thomas%20gainsboro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771900" cy="4572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1000108"/>
            <a:ext cx="45005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Thomas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Gainsborough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(1727— 1788)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brilliant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portrait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painter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good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amateur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violinist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lover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drama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was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artistic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person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Gainsborough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creator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great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English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school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landscape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painting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great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love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for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English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country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and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delicate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understanding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of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nature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felt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his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pictures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72074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Landscape</a:t>
            </a:r>
            <a:endParaRPr lang="ru-RU" sz="3200" dirty="0"/>
          </a:p>
        </p:txBody>
      </p:sp>
      <p:pic>
        <p:nvPicPr>
          <p:cNvPr id="28674" name="Picture 2" descr="http://ksenstar.com.ua/images/stories/2PIC/PIC1/PIC1A/2/thomas%20gainsbo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000924" cy="459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319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Lloyd and Lucy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Сашка</cp:lastModifiedBy>
  <cp:revision>13</cp:revision>
  <dcterms:created xsi:type="dcterms:W3CDTF">2013-09-07T18:35:40Z</dcterms:created>
  <dcterms:modified xsi:type="dcterms:W3CDTF">2014-02-12T20:24:02Z</dcterms:modified>
</cp:coreProperties>
</file>