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63C07-D33E-4D51-81A6-A750DE7F691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6AD0A0D-FA91-472B-AB68-EE32704E18F7}">
      <dgm:prSet phldrT="[Текст]"/>
      <dgm:spPr/>
      <dgm:t>
        <a:bodyPr/>
        <a:lstStyle/>
        <a:p>
          <a:r>
            <a:rPr lang="uk-UA">
              <a:latin typeface="Garamond"/>
            </a:rPr>
            <a:t>Регіон</a:t>
          </a:r>
        </a:p>
      </dgm:t>
    </dgm:pt>
    <dgm:pt modelId="{5E6408F9-4514-4782-9CF3-17E7A0454EF7}" type="parTrans" cxnId="{9332CFA3-EF9D-4CA8-A07C-3A8F774EE1F6}">
      <dgm:prSet/>
      <dgm:spPr/>
      <dgm:t>
        <a:bodyPr/>
        <a:lstStyle/>
        <a:p>
          <a:endParaRPr lang="uk-UA"/>
        </a:p>
      </dgm:t>
    </dgm:pt>
    <dgm:pt modelId="{B5B4DD84-385A-484B-965B-8412F8537BCF}" type="sibTrans" cxnId="{9332CFA3-EF9D-4CA8-A07C-3A8F774EE1F6}">
      <dgm:prSet/>
      <dgm:spPr/>
      <dgm:t>
        <a:bodyPr/>
        <a:lstStyle/>
        <a:p>
          <a:endParaRPr lang="uk-UA"/>
        </a:p>
      </dgm:t>
    </dgm:pt>
    <dgm:pt modelId="{2AD2C4DE-6458-4207-9EDA-C93A9472FDA7}">
      <dgm:prSet phldrT="[Текст]"/>
      <dgm:spPr/>
      <dgm:t>
        <a:bodyPr/>
        <a:lstStyle/>
        <a:p>
          <a:r>
            <a:rPr lang="uk-UA">
              <a:latin typeface="Garamond"/>
            </a:rPr>
            <a:t>Київська обл.</a:t>
          </a:r>
        </a:p>
      </dgm:t>
    </dgm:pt>
    <dgm:pt modelId="{D0641A68-F6D3-4111-860A-552B59A46BD9}" type="parTrans" cxnId="{038EF41A-F342-489D-9408-7D9918666860}">
      <dgm:prSet/>
      <dgm:spPr/>
      <dgm:t>
        <a:bodyPr/>
        <a:lstStyle/>
        <a:p>
          <a:endParaRPr lang="uk-UA"/>
        </a:p>
      </dgm:t>
    </dgm:pt>
    <dgm:pt modelId="{7B41AB65-956C-48A6-BEAD-1969B0351E3B}" type="sibTrans" cxnId="{038EF41A-F342-489D-9408-7D9918666860}">
      <dgm:prSet/>
      <dgm:spPr/>
      <dgm:t>
        <a:bodyPr/>
        <a:lstStyle/>
        <a:p>
          <a:endParaRPr lang="uk-UA"/>
        </a:p>
      </dgm:t>
    </dgm:pt>
    <dgm:pt modelId="{3FE5BDE4-1BE8-448E-832A-7900A68899B2}">
      <dgm:prSet phldrT="[Текст]"/>
      <dgm:spPr/>
      <dgm:t>
        <a:bodyPr/>
        <a:lstStyle/>
        <a:p>
          <a:r>
            <a:rPr lang="uk-UA">
              <a:latin typeface="Garamond"/>
            </a:rPr>
            <a:t>Харківська обл.</a:t>
          </a:r>
        </a:p>
      </dgm:t>
    </dgm:pt>
    <dgm:pt modelId="{82EC707D-212C-48F7-A5A3-2EA3040DAE04}" type="parTrans" cxnId="{8DD9655C-24B5-4DEE-8728-F8F5A9F3112F}">
      <dgm:prSet/>
      <dgm:spPr/>
      <dgm:t>
        <a:bodyPr/>
        <a:lstStyle/>
        <a:p>
          <a:endParaRPr lang="uk-UA"/>
        </a:p>
      </dgm:t>
    </dgm:pt>
    <dgm:pt modelId="{CCE005B4-3D3B-486F-BDBF-AA39A087B63E}" type="sibTrans" cxnId="{8DD9655C-24B5-4DEE-8728-F8F5A9F3112F}">
      <dgm:prSet/>
      <dgm:spPr/>
      <dgm:t>
        <a:bodyPr/>
        <a:lstStyle/>
        <a:p>
          <a:endParaRPr lang="uk-UA"/>
        </a:p>
      </dgm:t>
    </dgm:pt>
    <dgm:pt modelId="{B2114EED-870D-48EF-8C08-B11D59A71372}">
      <dgm:prSet phldrT="[Текст]"/>
      <dgm:spPr/>
      <dgm:t>
        <a:bodyPr/>
        <a:lstStyle/>
        <a:p>
          <a:r>
            <a:rPr lang="uk-UA">
              <a:latin typeface="Garamond"/>
            </a:rPr>
            <a:t>Прибуло осіб</a:t>
          </a:r>
        </a:p>
      </dgm:t>
    </dgm:pt>
    <dgm:pt modelId="{8A4C7F7D-3CDC-40FF-858E-0506257F5D47}" type="parTrans" cxnId="{453912B8-4F83-4F29-A93E-44526143D049}">
      <dgm:prSet/>
      <dgm:spPr/>
      <dgm:t>
        <a:bodyPr/>
        <a:lstStyle/>
        <a:p>
          <a:endParaRPr lang="uk-UA"/>
        </a:p>
      </dgm:t>
    </dgm:pt>
    <dgm:pt modelId="{2E4B7C11-BC09-4C7D-B4FC-373A17AA0DCA}" type="sibTrans" cxnId="{453912B8-4F83-4F29-A93E-44526143D049}">
      <dgm:prSet/>
      <dgm:spPr/>
      <dgm:t>
        <a:bodyPr/>
        <a:lstStyle/>
        <a:p>
          <a:endParaRPr lang="uk-UA"/>
        </a:p>
      </dgm:t>
    </dgm:pt>
    <dgm:pt modelId="{29BCA5C3-54E0-4D5D-A5E4-F99E974C8CC2}">
      <dgm:prSet phldrT="[Текст]"/>
      <dgm:spPr/>
      <dgm:t>
        <a:bodyPr/>
        <a:lstStyle/>
        <a:p>
          <a:r>
            <a:rPr lang="uk-UA"/>
            <a:t>33 557</a:t>
          </a:r>
        </a:p>
      </dgm:t>
    </dgm:pt>
    <dgm:pt modelId="{E5811729-666F-42D3-8CB9-6AD2490C21C9}" type="parTrans" cxnId="{3E069FC3-612C-48E3-825B-EFC149C51230}">
      <dgm:prSet/>
      <dgm:spPr/>
      <dgm:t>
        <a:bodyPr/>
        <a:lstStyle/>
        <a:p>
          <a:endParaRPr lang="uk-UA"/>
        </a:p>
      </dgm:t>
    </dgm:pt>
    <dgm:pt modelId="{DDCE3BA9-2B0D-4711-8A4B-F911F0AD743C}" type="sibTrans" cxnId="{3E069FC3-612C-48E3-825B-EFC149C51230}">
      <dgm:prSet/>
      <dgm:spPr/>
      <dgm:t>
        <a:bodyPr/>
        <a:lstStyle/>
        <a:p>
          <a:endParaRPr lang="uk-UA"/>
        </a:p>
      </dgm:t>
    </dgm:pt>
    <dgm:pt modelId="{FA93775C-E4C4-4716-B534-C97F612139CF}">
      <dgm:prSet phldrT="[Текст]"/>
      <dgm:spPr/>
      <dgm:t>
        <a:bodyPr/>
        <a:lstStyle/>
        <a:p>
          <a:r>
            <a:rPr lang="uk-UA" dirty="0"/>
            <a:t>40 497</a:t>
          </a:r>
        </a:p>
      </dgm:t>
    </dgm:pt>
    <dgm:pt modelId="{97AA66D2-C190-452B-B8B0-940176614458}" type="parTrans" cxnId="{F105E08A-06F6-4492-AA81-AD5F8BB509D9}">
      <dgm:prSet/>
      <dgm:spPr/>
      <dgm:t>
        <a:bodyPr/>
        <a:lstStyle/>
        <a:p>
          <a:endParaRPr lang="uk-UA"/>
        </a:p>
      </dgm:t>
    </dgm:pt>
    <dgm:pt modelId="{773298FE-28DD-4E9E-8CBC-137EE0619E31}" type="sibTrans" cxnId="{F105E08A-06F6-4492-AA81-AD5F8BB509D9}">
      <dgm:prSet/>
      <dgm:spPr/>
      <dgm:t>
        <a:bodyPr/>
        <a:lstStyle/>
        <a:p>
          <a:endParaRPr lang="uk-UA"/>
        </a:p>
      </dgm:t>
    </dgm:pt>
    <dgm:pt modelId="{BB8D901D-CF32-48BC-B9F4-2E17E64116F5}">
      <dgm:prSet phldrT="[Текст]"/>
      <dgm:spPr/>
      <dgm:t>
        <a:bodyPr/>
        <a:lstStyle/>
        <a:p>
          <a:r>
            <a:rPr lang="uk-UA">
              <a:latin typeface="Garamond"/>
            </a:rPr>
            <a:t>Вибуло осіб</a:t>
          </a:r>
        </a:p>
      </dgm:t>
    </dgm:pt>
    <dgm:pt modelId="{80C1E8D1-C01C-44AF-8939-6ECC794049B5}" type="parTrans" cxnId="{DE05E7A6-73B7-4C71-878D-71BC54BBE212}">
      <dgm:prSet/>
      <dgm:spPr/>
      <dgm:t>
        <a:bodyPr/>
        <a:lstStyle/>
        <a:p>
          <a:endParaRPr lang="uk-UA"/>
        </a:p>
      </dgm:t>
    </dgm:pt>
    <dgm:pt modelId="{795CFD9C-2016-43FB-B07A-82335958160C}" type="sibTrans" cxnId="{DE05E7A6-73B7-4C71-878D-71BC54BBE212}">
      <dgm:prSet/>
      <dgm:spPr/>
      <dgm:t>
        <a:bodyPr/>
        <a:lstStyle/>
        <a:p>
          <a:endParaRPr lang="uk-UA"/>
        </a:p>
      </dgm:t>
    </dgm:pt>
    <dgm:pt modelId="{74CDD070-E72C-4A9E-AE9D-579BE2440741}">
      <dgm:prSet phldrT="[Текст]"/>
      <dgm:spPr/>
      <dgm:t>
        <a:bodyPr/>
        <a:lstStyle/>
        <a:p>
          <a:r>
            <a:rPr lang="uk-UA"/>
            <a:t>26 081</a:t>
          </a:r>
        </a:p>
      </dgm:t>
    </dgm:pt>
    <dgm:pt modelId="{3373836F-823E-4E92-A735-9B1DCDBF302C}" type="parTrans" cxnId="{80B8A0A8-D5FF-4E52-AB41-7F331DEB7A3D}">
      <dgm:prSet/>
      <dgm:spPr/>
      <dgm:t>
        <a:bodyPr/>
        <a:lstStyle/>
        <a:p>
          <a:endParaRPr lang="uk-UA"/>
        </a:p>
      </dgm:t>
    </dgm:pt>
    <dgm:pt modelId="{8C6D74F4-774A-4115-A3C7-5E03F40B56D5}" type="sibTrans" cxnId="{80B8A0A8-D5FF-4E52-AB41-7F331DEB7A3D}">
      <dgm:prSet/>
      <dgm:spPr/>
      <dgm:t>
        <a:bodyPr/>
        <a:lstStyle/>
        <a:p>
          <a:endParaRPr lang="uk-UA"/>
        </a:p>
      </dgm:t>
    </dgm:pt>
    <dgm:pt modelId="{BACA9DEE-41C0-47FD-87EA-065870AE8A56}">
      <dgm:prSet phldrT="[Текст]"/>
      <dgm:spPr/>
      <dgm:t>
        <a:bodyPr/>
        <a:lstStyle/>
        <a:p>
          <a:r>
            <a:rPr lang="uk-UA" dirty="0">
              <a:latin typeface=""/>
            </a:rPr>
            <a:t>40 131</a:t>
          </a:r>
        </a:p>
      </dgm:t>
    </dgm:pt>
    <dgm:pt modelId="{F5365614-A0A9-45CE-A668-49B94B6E3798}" type="parTrans" cxnId="{ABDDA643-6156-4885-8258-9868396A4B95}">
      <dgm:prSet/>
      <dgm:spPr/>
    </dgm:pt>
    <dgm:pt modelId="{C2A8CD9B-2755-4FB1-9336-27C6D92939DC}" type="sibTrans" cxnId="{ABDDA643-6156-4885-8258-9868396A4B95}">
      <dgm:prSet/>
      <dgm:spPr/>
    </dgm:pt>
    <dgm:pt modelId="{571A571B-8104-40EB-81F4-7927422263EB}">
      <dgm:prSet phldrT="[Текст]"/>
      <dgm:spPr/>
      <dgm:t>
        <a:bodyPr/>
        <a:lstStyle/>
        <a:p>
          <a:endParaRPr lang="uk-UA"/>
        </a:p>
      </dgm:t>
    </dgm:pt>
    <dgm:pt modelId="{C1CC7B17-4F8C-490B-9C9F-0FF04E9B7B2F}" type="parTrans" cxnId="{E3213948-1D77-4CDB-927A-1C5C2EA29B13}">
      <dgm:prSet/>
      <dgm:spPr/>
    </dgm:pt>
    <dgm:pt modelId="{2498370A-FB4D-40DE-B6F3-CFD90DC10558}" type="sibTrans" cxnId="{E3213948-1D77-4CDB-927A-1C5C2EA29B13}">
      <dgm:prSet/>
      <dgm:spPr/>
    </dgm:pt>
    <dgm:pt modelId="{E0AD9EA0-FC76-4C2C-8F7C-9DE9427FD47F}" type="pres">
      <dgm:prSet presAssocID="{EA263C07-D33E-4D51-81A6-A750DE7F69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1264222-30B7-4762-BBDB-A69018999F0B}" type="pres">
      <dgm:prSet presAssocID="{96AD0A0D-FA91-472B-AB68-EE32704E18F7}" presName="composite" presStyleCnt="0"/>
      <dgm:spPr/>
    </dgm:pt>
    <dgm:pt modelId="{0EC1CB27-5C95-41EB-83AA-F32271A32286}" type="pres">
      <dgm:prSet presAssocID="{96AD0A0D-FA91-472B-AB68-EE32704E18F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4C938C-6792-45ED-BA34-297D779D3817}" type="pres">
      <dgm:prSet presAssocID="{96AD0A0D-FA91-472B-AB68-EE32704E18F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327D2A-1FE9-42DD-A2FB-84C38DDCA93D}" type="pres">
      <dgm:prSet presAssocID="{B5B4DD84-385A-484B-965B-8412F8537BCF}" presName="space" presStyleCnt="0"/>
      <dgm:spPr/>
    </dgm:pt>
    <dgm:pt modelId="{E7AACD87-9CE6-4A84-87C7-D6F1E55A20FB}" type="pres">
      <dgm:prSet presAssocID="{B2114EED-870D-48EF-8C08-B11D59A71372}" presName="composite" presStyleCnt="0"/>
      <dgm:spPr/>
    </dgm:pt>
    <dgm:pt modelId="{A776E1BC-2098-451B-8F23-4E536774807F}" type="pres">
      <dgm:prSet presAssocID="{B2114EED-870D-48EF-8C08-B11D59A7137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81A02F-9FB8-477D-9E32-1F58B7B23FEB}" type="pres">
      <dgm:prSet presAssocID="{B2114EED-870D-48EF-8C08-B11D59A7137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6AF7CB-7AC1-4093-867E-8491D2872B2B}" type="pres">
      <dgm:prSet presAssocID="{2E4B7C11-BC09-4C7D-B4FC-373A17AA0DCA}" presName="space" presStyleCnt="0"/>
      <dgm:spPr/>
    </dgm:pt>
    <dgm:pt modelId="{CD83BC4E-CABE-411D-A476-045F5782D39B}" type="pres">
      <dgm:prSet presAssocID="{BB8D901D-CF32-48BC-B9F4-2E17E64116F5}" presName="composite" presStyleCnt="0"/>
      <dgm:spPr/>
    </dgm:pt>
    <dgm:pt modelId="{ABDC5D49-E28A-4EA1-A073-80BD34C25001}" type="pres">
      <dgm:prSet presAssocID="{BB8D901D-CF32-48BC-B9F4-2E17E64116F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898C2D-1DF9-49AA-B548-8712E322A3A5}" type="pres">
      <dgm:prSet presAssocID="{BB8D901D-CF32-48BC-B9F4-2E17E64116F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6B10F3C-0BCE-4563-A4AB-E89CDEE2C3DD}" type="presOf" srcId="{BB8D901D-CF32-48BC-B9F4-2E17E64116F5}" destId="{ABDC5D49-E28A-4EA1-A073-80BD34C25001}" srcOrd="0" destOrd="0" presId="urn:microsoft.com/office/officeart/2005/8/layout/hList1"/>
    <dgm:cxn modelId="{467CD619-5DBD-4D45-8733-47BD2577D127}" type="presOf" srcId="{2AD2C4DE-6458-4207-9EDA-C93A9472FDA7}" destId="{7A4C938C-6792-45ED-BA34-297D779D3817}" srcOrd="0" destOrd="0" presId="urn:microsoft.com/office/officeart/2005/8/layout/hList1"/>
    <dgm:cxn modelId="{3E069FC3-612C-48E3-825B-EFC149C51230}" srcId="{B2114EED-870D-48EF-8C08-B11D59A71372}" destId="{29BCA5C3-54E0-4D5D-A5E4-F99E974C8CC2}" srcOrd="0" destOrd="0" parTransId="{E5811729-666F-42D3-8CB9-6AD2490C21C9}" sibTransId="{DDCE3BA9-2B0D-4711-8A4B-F911F0AD743C}"/>
    <dgm:cxn modelId="{56BF7120-3A10-402B-88E5-E15D39CA151E}" type="presOf" srcId="{74CDD070-E72C-4A9E-AE9D-579BE2440741}" destId="{DC898C2D-1DF9-49AA-B548-8712E322A3A5}" srcOrd="0" destOrd="0" presId="urn:microsoft.com/office/officeart/2005/8/layout/hList1"/>
    <dgm:cxn modelId="{DE05E7A6-73B7-4C71-878D-71BC54BBE212}" srcId="{EA263C07-D33E-4D51-81A6-A750DE7F6910}" destId="{BB8D901D-CF32-48BC-B9F4-2E17E64116F5}" srcOrd="2" destOrd="0" parTransId="{80C1E8D1-C01C-44AF-8939-6ECC794049B5}" sibTransId="{795CFD9C-2016-43FB-B07A-82335958160C}"/>
    <dgm:cxn modelId="{EB29570B-A851-4831-9BB5-036C90CF12BD}" type="presOf" srcId="{3FE5BDE4-1BE8-448E-832A-7900A68899B2}" destId="{7A4C938C-6792-45ED-BA34-297D779D3817}" srcOrd="0" destOrd="1" presId="urn:microsoft.com/office/officeart/2005/8/layout/hList1"/>
    <dgm:cxn modelId="{C38D7F92-C46B-4D72-8E69-6C2913167063}" type="presOf" srcId="{571A571B-8104-40EB-81F4-7927422263EB}" destId="{C481A02F-9FB8-477D-9E32-1F58B7B23FEB}" srcOrd="0" destOrd="1" presId="urn:microsoft.com/office/officeart/2005/8/layout/hList1"/>
    <dgm:cxn modelId="{8DD9655C-24B5-4DEE-8728-F8F5A9F3112F}" srcId="{96AD0A0D-FA91-472B-AB68-EE32704E18F7}" destId="{3FE5BDE4-1BE8-448E-832A-7900A68899B2}" srcOrd="1" destOrd="0" parTransId="{82EC707D-212C-48F7-A5A3-2EA3040DAE04}" sibTransId="{CCE005B4-3D3B-486F-BDBF-AA39A087B63E}"/>
    <dgm:cxn modelId="{6B3B7A6B-0FE9-4D7F-A8B9-DC2B1D20F320}" type="presOf" srcId="{FA93775C-E4C4-4716-B534-C97F612139CF}" destId="{C481A02F-9FB8-477D-9E32-1F58B7B23FEB}" srcOrd="0" destOrd="2" presId="urn:microsoft.com/office/officeart/2005/8/layout/hList1"/>
    <dgm:cxn modelId="{F105E08A-06F6-4492-AA81-AD5F8BB509D9}" srcId="{B2114EED-870D-48EF-8C08-B11D59A71372}" destId="{FA93775C-E4C4-4716-B534-C97F612139CF}" srcOrd="2" destOrd="0" parTransId="{97AA66D2-C190-452B-B8B0-940176614458}" sibTransId="{773298FE-28DD-4E9E-8CBC-137EE0619E31}"/>
    <dgm:cxn modelId="{9332CFA3-EF9D-4CA8-A07C-3A8F774EE1F6}" srcId="{EA263C07-D33E-4D51-81A6-A750DE7F6910}" destId="{96AD0A0D-FA91-472B-AB68-EE32704E18F7}" srcOrd="0" destOrd="0" parTransId="{5E6408F9-4514-4782-9CF3-17E7A0454EF7}" sibTransId="{B5B4DD84-385A-484B-965B-8412F8537BCF}"/>
    <dgm:cxn modelId="{9269D7D5-A029-4465-912A-87A7930942F3}" type="presOf" srcId="{B2114EED-870D-48EF-8C08-B11D59A71372}" destId="{A776E1BC-2098-451B-8F23-4E536774807F}" srcOrd="0" destOrd="0" presId="urn:microsoft.com/office/officeart/2005/8/layout/hList1"/>
    <dgm:cxn modelId="{ABDDA643-6156-4885-8258-9868396A4B95}" srcId="{BB8D901D-CF32-48BC-B9F4-2E17E64116F5}" destId="{BACA9DEE-41C0-47FD-87EA-065870AE8A56}" srcOrd="1" destOrd="0" parTransId="{F5365614-A0A9-45CE-A668-49B94B6E3798}" sibTransId="{C2A8CD9B-2755-4FB1-9336-27C6D92939DC}"/>
    <dgm:cxn modelId="{A3685D9F-B45D-4539-BF41-15D07EEA2260}" type="presOf" srcId="{96AD0A0D-FA91-472B-AB68-EE32704E18F7}" destId="{0EC1CB27-5C95-41EB-83AA-F32271A32286}" srcOrd="0" destOrd="0" presId="urn:microsoft.com/office/officeart/2005/8/layout/hList1"/>
    <dgm:cxn modelId="{80B8A0A8-D5FF-4E52-AB41-7F331DEB7A3D}" srcId="{BB8D901D-CF32-48BC-B9F4-2E17E64116F5}" destId="{74CDD070-E72C-4A9E-AE9D-579BE2440741}" srcOrd="0" destOrd="0" parTransId="{3373836F-823E-4E92-A735-9B1DCDBF302C}" sibTransId="{8C6D74F4-774A-4115-A3C7-5E03F40B56D5}"/>
    <dgm:cxn modelId="{0F3DEDFE-C389-4E7F-BD08-34D6FFE955B2}" type="presOf" srcId="{29BCA5C3-54E0-4D5D-A5E4-F99E974C8CC2}" destId="{C481A02F-9FB8-477D-9E32-1F58B7B23FEB}" srcOrd="0" destOrd="0" presId="urn:microsoft.com/office/officeart/2005/8/layout/hList1"/>
    <dgm:cxn modelId="{548728CA-DF5A-498F-B33F-4FD538FE4C06}" type="presOf" srcId="{BACA9DEE-41C0-47FD-87EA-065870AE8A56}" destId="{DC898C2D-1DF9-49AA-B548-8712E322A3A5}" srcOrd="0" destOrd="1" presId="urn:microsoft.com/office/officeart/2005/8/layout/hList1"/>
    <dgm:cxn modelId="{E3213948-1D77-4CDB-927A-1C5C2EA29B13}" srcId="{B2114EED-870D-48EF-8C08-B11D59A71372}" destId="{571A571B-8104-40EB-81F4-7927422263EB}" srcOrd="1" destOrd="0" parTransId="{C1CC7B17-4F8C-490B-9C9F-0FF04E9B7B2F}" sibTransId="{2498370A-FB4D-40DE-B6F3-CFD90DC10558}"/>
    <dgm:cxn modelId="{038EF41A-F342-489D-9408-7D9918666860}" srcId="{96AD0A0D-FA91-472B-AB68-EE32704E18F7}" destId="{2AD2C4DE-6458-4207-9EDA-C93A9472FDA7}" srcOrd="0" destOrd="0" parTransId="{D0641A68-F6D3-4111-860A-552B59A46BD9}" sibTransId="{7B41AB65-956C-48A6-BEAD-1969B0351E3B}"/>
    <dgm:cxn modelId="{453912B8-4F83-4F29-A93E-44526143D049}" srcId="{EA263C07-D33E-4D51-81A6-A750DE7F6910}" destId="{B2114EED-870D-48EF-8C08-B11D59A71372}" srcOrd="1" destOrd="0" parTransId="{8A4C7F7D-3CDC-40FF-858E-0506257F5D47}" sibTransId="{2E4B7C11-BC09-4C7D-B4FC-373A17AA0DCA}"/>
    <dgm:cxn modelId="{AC0FF34F-488B-47D9-97C8-37DC63F9A563}" type="presOf" srcId="{EA263C07-D33E-4D51-81A6-A750DE7F6910}" destId="{E0AD9EA0-FC76-4C2C-8F7C-9DE9427FD47F}" srcOrd="0" destOrd="0" presId="urn:microsoft.com/office/officeart/2005/8/layout/hList1"/>
    <dgm:cxn modelId="{3D5B87A0-EFBB-421E-BBEF-D051766491C8}" type="presParOf" srcId="{E0AD9EA0-FC76-4C2C-8F7C-9DE9427FD47F}" destId="{B1264222-30B7-4762-BBDB-A69018999F0B}" srcOrd="0" destOrd="0" presId="urn:microsoft.com/office/officeart/2005/8/layout/hList1"/>
    <dgm:cxn modelId="{3F78B3E8-27D3-4082-BF41-CCD5C120374A}" type="presParOf" srcId="{B1264222-30B7-4762-BBDB-A69018999F0B}" destId="{0EC1CB27-5C95-41EB-83AA-F32271A32286}" srcOrd="0" destOrd="0" presId="urn:microsoft.com/office/officeart/2005/8/layout/hList1"/>
    <dgm:cxn modelId="{BED77202-ECC3-443F-A06D-202FACE8C148}" type="presParOf" srcId="{B1264222-30B7-4762-BBDB-A69018999F0B}" destId="{7A4C938C-6792-45ED-BA34-297D779D3817}" srcOrd="1" destOrd="0" presId="urn:microsoft.com/office/officeart/2005/8/layout/hList1"/>
    <dgm:cxn modelId="{AD9FA128-2F9D-4805-81C8-CB05A8570C03}" type="presParOf" srcId="{E0AD9EA0-FC76-4C2C-8F7C-9DE9427FD47F}" destId="{98327D2A-1FE9-42DD-A2FB-84C38DDCA93D}" srcOrd="1" destOrd="0" presId="urn:microsoft.com/office/officeart/2005/8/layout/hList1"/>
    <dgm:cxn modelId="{53638C1B-B56E-4FD1-8A84-04F56F576FBE}" type="presParOf" srcId="{E0AD9EA0-FC76-4C2C-8F7C-9DE9427FD47F}" destId="{E7AACD87-9CE6-4A84-87C7-D6F1E55A20FB}" srcOrd="2" destOrd="0" presId="urn:microsoft.com/office/officeart/2005/8/layout/hList1"/>
    <dgm:cxn modelId="{83830097-1D04-48B5-9432-9E828FBFAB2C}" type="presParOf" srcId="{E7AACD87-9CE6-4A84-87C7-D6F1E55A20FB}" destId="{A776E1BC-2098-451B-8F23-4E536774807F}" srcOrd="0" destOrd="0" presId="urn:microsoft.com/office/officeart/2005/8/layout/hList1"/>
    <dgm:cxn modelId="{9C020C81-2FFD-48F0-9BEE-C23E58C3D2A3}" type="presParOf" srcId="{E7AACD87-9CE6-4A84-87C7-D6F1E55A20FB}" destId="{C481A02F-9FB8-477D-9E32-1F58B7B23FEB}" srcOrd="1" destOrd="0" presId="urn:microsoft.com/office/officeart/2005/8/layout/hList1"/>
    <dgm:cxn modelId="{B25D8587-CED5-49B2-9E3B-FB36CC8175A4}" type="presParOf" srcId="{E0AD9EA0-FC76-4C2C-8F7C-9DE9427FD47F}" destId="{586AF7CB-7AC1-4093-867E-8491D2872B2B}" srcOrd="3" destOrd="0" presId="urn:microsoft.com/office/officeart/2005/8/layout/hList1"/>
    <dgm:cxn modelId="{00346E96-32A8-477E-A6E5-F1EAF39B0B92}" type="presParOf" srcId="{E0AD9EA0-FC76-4C2C-8F7C-9DE9427FD47F}" destId="{CD83BC4E-CABE-411D-A476-045F5782D39B}" srcOrd="4" destOrd="0" presId="urn:microsoft.com/office/officeart/2005/8/layout/hList1"/>
    <dgm:cxn modelId="{0A5AC9D1-253D-44B3-B14C-E292B671D218}" type="presParOf" srcId="{CD83BC4E-CABE-411D-A476-045F5782D39B}" destId="{ABDC5D49-E28A-4EA1-A073-80BD34C25001}" srcOrd="0" destOrd="0" presId="urn:microsoft.com/office/officeart/2005/8/layout/hList1"/>
    <dgm:cxn modelId="{1292FDE4-EE1F-4710-AD2A-714A7947E073}" type="presParOf" srcId="{CD83BC4E-CABE-411D-A476-045F5782D39B}" destId="{DC898C2D-1DF9-49AA-B548-8712E322A3A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1CB27-5C95-41EB-83AA-F32271A32286}">
      <dsp:nvSpPr>
        <dsp:cNvPr id="0" name=""/>
        <dsp:cNvSpPr/>
      </dsp:nvSpPr>
      <dsp:spPr>
        <a:xfrm>
          <a:off x="3015" y="17715"/>
          <a:ext cx="2939953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>
              <a:latin typeface="Garamond"/>
            </a:rPr>
            <a:t>Регіон</a:t>
          </a:r>
        </a:p>
      </dsp:txBody>
      <dsp:txXfrm>
        <a:off x="3015" y="17715"/>
        <a:ext cx="2939953" cy="950400"/>
      </dsp:txXfrm>
    </dsp:sp>
    <dsp:sp modelId="{7A4C938C-6792-45ED-BA34-297D779D3817}">
      <dsp:nvSpPr>
        <dsp:cNvPr id="0" name=""/>
        <dsp:cNvSpPr/>
      </dsp:nvSpPr>
      <dsp:spPr>
        <a:xfrm>
          <a:off x="3015" y="968115"/>
          <a:ext cx="2939953" cy="22193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300" kern="1200">
              <a:latin typeface="Garamond"/>
            </a:rPr>
            <a:t>Київська обл.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300" kern="1200">
              <a:latin typeface="Garamond"/>
            </a:rPr>
            <a:t>Харківська обл.</a:t>
          </a:r>
        </a:p>
      </dsp:txBody>
      <dsp:txXfrm>
        <a:off x="3015" y="968115"/>
        <a:ext cx="2939953" cy="2219332"/>
      </dsp:txXfrm>
    </dsp:sp>
    <dsp:sp modelId="{A776E1BC-2098-451B-8F23-4E536774807F}">
      <dsp:nvSpPr>
        <dsp:cNvPr id="0" name=""/>
        <dsp:cNvSpPr/>
      </dsp:nvSpPr>
      <dsp:spPr>
        <a:xfrm>
          <a:off x="3354562" y="17715"/>
          <a:ext cx="2939953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>
              <a:latin typeface="Garamond"/>
            </a:rPr>
            <a:t>Прибуло осіб</a:t>
          </a:r>
        </a:p>
      </dsp:txBody>
      <dsp:txXfrm>
        <a:off x="3354562" y="17715"/>
        <a:ext cx="2939953" cy="950400"/>
      </dsp:txXfrm>
    </dsp:sp>
    <dsp:sp modelId="{C481A02F-9FB8-477D-9E32-1F58B7B23FEB}">
      <dsp:nvSpPr>
        <dsp:cNvPr id="0" name=""/>
        <dsp:cNvSpPr/>
      </dsp:nvSpPr>
      <dsp:spPr>
        <a:xfrm>
          <a:off x="3354562" y="968115"/>
          <a:ext cx="2939953" cy="22193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300" kern="1200"/>
            <a:t>33 557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300" kern="1200" dirty="0"/>
            <a:t>40 497</a:t>
          </a:r>
        </a:p>
      </dsp:txBody>
      <dsp:txXfrm>
        <a:off x="3354562" y="968115"/>
        <a:ext cx="2939953" cy="2219332"/>
      </dsp:txXfrm>
    </dsp:sp>
    <dsp:sp modelId="{ABDC5D49-E28A-4EA1-A073-80BD34C25001}">
      <dsp:nvSpPr>
        <dsp:cNvPr id="0" name=""/>
        <dsp:cNvSpPr/>
      </dsp:nvSpPr>
      <dsp:spPr>
        <a:xfrm>
          <a:off x="6706109" y="17715"/>
          <a:ext cx="2939953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>
              <a:latin typeface="Garamond"/>
            </a:rPr>
            <a:t>Вибуло осіб</a:t>
          </a:r>
        </a:p>
      </dsp:txBody>
      <dsp:txXfrm>
        <a:off x="6706109" y="17715"/>
        <a:ext cx="2939953" cy="950400"/>
      </dsp:txXfrm>
    </dsp:sp>
    <dsp:sp modelId="{DC898C2D-1DF9-49AA-B548-8712E322A3A5}">
      <dsp:nvSpPr>
        <dsp:cNvPr id="0" name=""/>
        <dsp:cNvSpPr/>
      </dsp:nvSpPr>
      <dsp:spPr>
        <a:xfrm>
          <a:off x="6706109" y="968115"/>
          <a:ext cx="2939953" cy="22193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300" kern="1200"/>
            <a:t>26 081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300" kern="1200" dirty="0">
              <a:latin typeface=""/>
            </a:rPr>
            <a:t>40 131</a:t>
          </a:r>
        </a:p>
      </dsp:txBody>
      <dsp:txXfrm>
        <a:off x="6706109" y="968115"/>
        <a:ext cx="2939953" cy="2219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A496C-9B74-452E-8CD2-B65EB284600B}" type="datetimeFigureOut">
              <a:rPr lang="uk-UA"/>
              <a:t>27.10.2014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361D1-A885-4357-9CA3-E8E83FF0B23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045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361D1-A885-4357-9CA3-E8E83FF0B234}" type="slidenum">
              <a:rPr lang="uk-UA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901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361D1-A885-4357-9CA3-E8E83FF0B234}" type="slidenum">
              <a:rPr lang="uk-UA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39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361D1-A885-4357-9CA3-E8E83FF0B234}" type="slidenum">
              <a:rPr lang="uk-UA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305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361D1-A885-4357-9CA3-E8E83FF0B234}" type="slidenum">
              <a:rPr lang="uk-UA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37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361D1-A885-4357-9CA3-E8E83FF0B234}" type="slidenum">
              <a:rPr lang="uk-UA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220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A2F0B57-8E6A-4005-9EDD-D258F6CC94AB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67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113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4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99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7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27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68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1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9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27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1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47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47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717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2F0B57-8E6A-4005-9EDD-D258F6CC94AB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23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400" y="1695406"/>
            <a:ext cx="6879231" cy="169073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>
                <a:solidFill>
                  <a:srgbClr val="C55A11"/>
                </a:solidFill>
                <a:latin typeface="Calibri Light"/>
              </a:rPr>
              <a:t>Міжнародна трудова міграція</a:t>
            </a:r>
            <a:endParaRPr lang="uk-UA">
              <a:solidFill>
                <a:srgbClr val="C55A11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ru-RU" sz="2800">
                <a:solidFill>
                  <a:srgbClr val="DE9B6F"/>
                </a:solidFill>
              </a:rPr>
              <a:t>"Трудовий мігрант у власній країні"</a:t>
            </a:r>
            <a:endParaRPr lang="uk-UA" sz="2800">
              <a:solidFill>
                <a:srgbClr val="DE9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>
                <a:solidFill>
                  <a:srgbClr val="84461E"/>
                </a:solidFill>
                <a:latin typeface="Garamond"/>
              </a:rPr>
              <a:t>Міграція населення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>
                <a:latin typeface="Garamond"/>
              </a:rPr>
              <a:t>Міграція </a:t>
            </a:r>
            <a:r>
              <a:rPr lang="ru-RU">
                <a:latin typeface="Garamond"/>
              </a:rPr>
              <a:t>населення-</a:t>
            </a:r>
            <a:r>
              <a:rPr lang="ru-RU">
                <a:solidFill>
                  <a:srgbClr val="252525"/>
                </a:solidFill>
                <a:latin typeface="Garamond" charset="0"/>
              </a:rPr>
              <a:t>переміщення людей через кордони тих чи інших </a:t>
            </a:r>
            <a:r>
              <a:rPr lang="ru-RU">
                <a:solidFill>
                  <a:srgbClr val="252525"/>
                </a:solidFill>
                <a:latin typeface="Garamond"/>
              </a:rPr>
              <a:t>територій</a:t>
            </a:r>
            <a:r>
              <a:rPr lang="ru-RU">
                <a:solidFill>
                  <a:srgbClr val="252525"/>
                </a:solidFill>
                <a:latin typeface="Garamond" charset="0"/>
              </a:rPr>
              <a:t> зі зміною місця проживання назавжди або на більш-менш тривалий час.</a:t>
            </a:r>
          </a:p>
          <a:p>
            <a:r>
              <a:rPr lang="ru-RU">
                <a:solidFill>
                  <a:srgbClr val="252525"/>
                </a:solidFill>
                <a:latin typeface="Garamond"/>
              </a:rPr>
              <a:t>Трудовий мігрант-</a:t>
            </a:r>
            <a:r>
              <a:rPr lang="ru-RU">
                <a:solidFill>
                  <a:srgbClr val="252525"/>
                </a:solidFill>
                <a:latin typeface="Garamond" charset="0"/>
              </a:rPr>
              <a:t> пересування особи з метою тимчасового працевлаштування, що супроводжується перетинанням державного кордону (зовнішня </a:t>
            </a:r>
            <a:r>
              <a:rPr lang="uk-UA">
                <a:solidFill>
                  <a:srgbClr val="252525"/>
                </a:solidFill>
                <a:latin typeface="Garamond" charset="0"/>
              </a:rPr>
              <a:t>трудова міграція</a:t>
            </a:r>
            <a:r>
              <a:rPr lang="ru-RU">
                <a:solidFill>
                  <a:srgbClr val="252525"/>
                </a:solidFill>
                <a:latin typeface="Garamond" charset="0"/>
              </a:rPr>
              <a:t>) або меж </a:t>
            </a:r>
            <a:r>
              <a:rPr lang="uk-UA">
                <a:solidFill>
                  <a:srgbClr val="252525"/>
                </a:solidFill>
                <a:latin typeface="Garamond" charset="0"/>
              </a:rPr>
              <a:t>адміністративно-територіальних одиниць України </a:t>
            </a:r>
            <a:r>
              <a:rPr lang="ru-RU">
                <a:solidFill>
                  <a:srgbClr val="252525"/>
                </a:solidFill>
                <a:latin typeface="Garamond" charset="0"/>
              </a:rPr>
              <a:t>(внутрішня трудова міграція).</a:t>
            </a:r>
            <a:endParaRPr lang="uk-UA">
              <a:solidFill>
                <a:srgbClr val="252525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9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>
                <a:solidFill>
                  <a:srgbClr val="84461E"/>
                </a:solidFill>
              </a:rPr>
              <a:t>Причини міграції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>
                <a:solidFill>
                  <a:srgbClr val="252525"/>
                </a:solidFill>
                <a:latin typeface="Garamond" charset="0"/>
              </a:rPr>
              <a:t>обмежені можливості працевлаштування, особливо в сільській місцевості,</a:t>
            </a:r>
          </a:p>
          <a:p>
            <a:r>
              <a:rPr lang="uk-UA">
                <a:solidFill>
                  <a:srgbClr val="252525"/>
                </a:solidFill>
                <a:latin typeface="Garamond" charset="0"/>
              </a:rPr>
              <a:t>низька заробітна плата вдома,</a:t>
            </a:r>
          </a:p>
          <a:p>
            <a:r>
              <a:rPr lang="ru-RU">
                <a:solidFill>
                  <a:srgbClr val="252525"/>
                </a:solidFill>
                <a:latin typeface="Garamond" charset="0"/>
              </a:rPr>
              <a:t>більша престижність роботи на підприємствах та установах великих міст.</a:t>
            </a:r>
          </a:p>
          <a:p>
            <a:r>
              <a:rPr lang="ru-RU">
                <a:solidFill>
                  <a:srgbClr val="252525"/>
                </a:solidFill>
                <a:latin typeface="Garamond" charset="0"/>
              </a:rPr>
              <a:t>більша престижність роботи на підприємствах та установах великих міст.</a:t>
            </a:r>
            <a:endParaRPr lang="uk-UA">
              <a:solidFill>
                <a:srgbClr val="252525"/>
              </a:solidFill>
              <a:latin typeface="Garamond" charset="0"/>
            </a:endParaRP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03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>
                <a:solidFill>
                  <a:srgbClr val="84461E"/>
                </a:solidFill>
              </a:rPr>
              <a:t>Географія</a:t>
            </a:r>
            <a:endParaRPr lang="uk-UA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541499"/>
              </p:ext>
            </p:extLst>
          </p:nvPr>
        </p:nvGraphicFramePr>
        <p:xfrm>
          <a:off x="1295400" y="2670175"/>
          <a:ext cx="9649078" cy="320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43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Шляхи вирішення проблем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>
                <a:latin typeface="Garamond"/>
              </a:rPr>
              <a:t>створення робочих місць</a:t>
            </a:r>
          </a:p>
          <a:p>
            <a:r>
              <a:rPr lang="uk-UA">
                <a:latin typeface="Garamond"/>
              </a:rPr>
              <a:t>підвищення рівня оплати праці</a:t>
            </a:r>
          </a:p>
          <a:p>
            <a:r>
              <a:rPr lang="uk-UA">
                <a:latin typeface="Garamond"/>
              </a:rPr>
              <a:t>комплексна оцінка міграційних потоків</a:t>
            </a:r>
          </a:p>
        </p:txBody>
      </p:sp>
    </p:spTree>
    <p:extLst>
      <p:ext uri="{BB962C8B-B14F-4D97-AF65-F5344CB8AC3E}">
        <p14:creationId xmlns:p14="http://schemas.microsoft.com/office/powerpoint/2010/main" val="174259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136</Words>
  <Application>Microsoft Office PowerPoint</Application>
  <PresentationFormat>Произвольный</PresentationFormat>
  <Paragraphs>29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Природа</vt:lpstr>
      <vt:lpstr>Міжнародна трудова міграція</vt:lpstr>
      <vt:lpstr>Міграція населення</vt:lpstr>
      <vt:lpstr>Причини міграції</vt:lpstr>
      <vt:lpstr>Географія</vt:lpstr>
      <vt:lpstr>Шляхи вирішення проблем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Міжнародна трудова міграція</dc:title>
  <dc:creator/>
  <cp:lastModifiedBy/>
  <cp:revision>2</cp:revision>
  <dcterms:created xsi:type="dcterms:W3CDTF">2012-08-15T23:17:22Z</dcterms:created>
  <dcterms:modified xsi:type="dcterms:W3CDTF">2014-10-27T18:34:23Z</dcterms:modified>
</cp:coreProperties>
</file>