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64" r:id="rId8"/>
    <p:sldId id="265" r:id="rId9"/>
    <p:sldId id="267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0746" autoAdjust="0"/>
  </p:normalViewPr>
  <p:slideViewPr>
    <p:cSldViewPr>
      <p:cViewPr>
        <p:scale>
          <a:sx n="60" d="100"/>
          <a:sy n="60" d="100"/>
        </p:scale>
        <p:origin x="-16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FE926-209B-4D27-8C15-60E1A0A992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F4B37-CB9D-4613-99E2-E3E59334AE65}">
      <dgm:prSet custT="1"/>
      <dgm:spPr>
        <a:ln>
          <a:noFill/>
        </a:ln>
      </dgm:spPr>
      <dgm:t>
        <a:bodyPr/>
        <a:lstStyle/>
        <a:p>
          <a:pPr rtl="0"/>
          <a:r>
            <a:rPr lang="ru-RU" sz="8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Єгипет</a:t>
          </a:r>
          <a:endParaRPr lang="ru-RU" sz="8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1EC39587-29B4-4E5C-9849-ED1F6FAE0E48}" type="parTrans" cxnId="{510D8062-EEE0-4C17-BFCC-944696037712}">
      <dgm:prSet/>
      <dgm:spPr/>
      <dgm:t>
        <a:bodyPr/>
        <a:lstStyle/>
        <a:p>
          <a:endParaRPr lang="ru-RU"/>
        </a:p>
      </dgm:t>
    </dgm:pt>
    <dgm:pt modelId="{28F5D05C-0974-4044-A639-8AA7856CF882}" type="sibTrans" cxnId="{510D8062-EEE0-4C17-BFCC-944696037712}">
      <dgm:prSet/>
      <dgm:spPr/>
      <dgm:t>
        <a:bodyPr/>
        <a:lstStyle/>
        <a:p>
          <a:endParaRPr lang="ru-RU"/>
        </a:p>
      </dgm:t>
    </dgm:pt>
    <dgm:pt modelId="{62188669-C3E3-4343-B89C-554EFE546CBA}" type="pres">
      <dgm:prSet presAssocID="{309FE926-209B-4D27-8C15-60E1A0A9928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8F979-DB1A-4D49-9E2A-F68679013E5B}" type="pres">
      <dgm:prSet presAssocID="{C99F4B37-CB9D-4613-99E2-E3E59334AE65}" presName="circ1TxSh" presStyleLbl="vennNode1" presStyleIdx="0" presStyleCnt="1" custScaleX="97181" custLinFactNeighborX="-6300" custLinFactNeighborY="-23268"/>
      <dgm:spPr/>
      <dgm:t>
        <a:bodyPr/>
        <a:lstStyle/>
        <a:p>
          <a:endParaRPr lang="ru-RU"/>
        </a:p>
      </dgm:t>
    </dgm:pt>
  </dgm:ptLst>
  <dgm:cxnLst>
    <dgm:cxn modelId="{510D8062-EEE0-4C17-BFCC-944696037712}" srcId="{309FE926-209B-4D27-8C15-60E1A0A9928D}" destId="{C99F4B37-CB9D-4613-99E2-E3E59334AE65}" srcOrd="0" destOrd="0" parTransId="{1EC39587-29B4-4E5C-9849-ED1F6FAE0E48}" sibTransId="{28F5D05C-0974-4044-A639-8AA7856CF882}"/>
    <dgm:cxn modelId="{72824F5A-C389-4C96-87CA-A8C8B4252873}" type="presOf" srcId="{309FE926-209B-4D27-8C15-60E1A0A9928D}" destId="{62188669-C3E3-4343-B89C-554EFE546CBA}" srcOrd="0" destOrd="0" presId="urn:microsoft.com/office/officeart/2005/8/layout/venn1"/>
    <dgm:cxn modelId="{0FC787F8-E190-416C-9E10-C4EB174F395D}" type="presOf" srcId="{C99F4B37-CB9D-4613-99E2-E3E59334AE65}" destId="{9408F979-DB1A-4D49-9E2A-F68679013E5B}" srcOrd="0" destOrd="0" presId="urn:microsoft.com/office/officeart/2005/8/layout/venn1"/>
    <dgm:cxn modelId="{CE9A1C63-B652-4E8A-B3B8-402D5969D8D0}" type="presParOf" srcId="{62188669-C3E3-4343-B89C-554EFE546CBA}" destId="{9408F979-DB1A-4D49-9E2A-F68679013E5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960DC-E985-4767-BDE6-944D89A8E5AC}" type="doc">
      <dgm:prSet loTypeId="urn:microsoft.com/office/officeart/2005/8/layout/vList2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9753791-0C7B-4DF5-B91A-2F6BC1A8F4E0}">
      <dgm:prSet custT="1"/>
      <dgm:spPr/>
      <dgm:t>
        <a:bodyPr/>
        <a:lstStyle/>
        <a:p>
          <a:pPr rtl="0"/>
          <a:r>
            <a:rPr lang="ru-RU" sz="2400" b="1" dirty="0" err="1" smtClean="0"/>
            <a:t>Офіційна</a:t>
          </a:r>
          <a:r>
            <a:rPr lang="ru-RU" sz="2400" b="1" dirty="0" smtClean="0"/>
            <a:t> </a:t>
          </a:r>
          <a:r>
            <a:rPr lang="ru-RU" sz="2400" b="1" dirty="0" err="1" smtClean="0"/>
            <a:t>назва</a:t>
          </a:r>
          <a:r>
            <a:rPr lang="ru-RU" sz="2400" dirty="0" smtClean="0"/>
            <a:t> - </a:t>
          </a:r>
          <a:r>
            <a:rPr lang="ru-RU" sz="2400" dirty="0" err="1" smtClean="0"/>
            <a:t>Арабська</a:t>
          </a:r>
          <a:r>
            <a:rPr lang="ru-RU" sz="2400" dirty="0" smtClean="0"/>
            <a:t> </a:t>
          </a:r>
          <a:r>
            <a:rPr lang="ru-RU" sz="2400" dirty="0" err="1" smtClean="0"/>
            <a:t>Республіка</a:t>
          </a:r>
          <a:r>
            <a:rPr lang="ru-RU" sz="2400" dirty="0" smtClean="0"/>
            <a:t> </a:t>
          </a:r>
          <a:r>
            <a:rPr lang="ru-RU" sz="2400" dirty="0" err="1" smtClean="0"/>
            <a:t>Єгипет</a:t>
          </a:r>
          <a:r>
            <a:rPr lang="ru-RU" sz="2400" dirty="0" smtClean="0"/>
            <a:t> </a:t>
          </a:r>
          <a:endParaRPr lang="ru-RU" sz="2400" dirty="0"/>
        </a:p>
      </dgm:t>
    </dgm:pt>
    <dgm:pt modelId="{8311045B-2A6C-4B59-B0F5-1503DF2FF219}" type="parTrans" cxnId="{5C59FAAA-A516-4465-8F29-6506272407F8}">
      <dgm:prSet/>
      <dgm:spPr/>
      <dgm:t>
        <a:bodyPr/>
        <a:lstStyle/>
        <a:p>
          <a:endParaRPr lang="ru-RU"/>
        </a:p>
      </dgm:t>
    </dgm:pt>
    <dgm:pt modelId="{3C72E556-DE6B-4677-AAD4-416D0B5F018D}" type="sibTrans" cxnId="{5C59FAAA-A516-4465-8F29-6506272407F8}">
      <dgm:prSet/>
      <dgm:spPr/>
      <dgm:t>
        <a:bodyPr/>
        <a:lstStyle/>
        <a:p>
          <a:endParaRPr lang="ru-RU"/>
        </a:p>
      </dgm:t>
    </dgm:pt>
    <dgm:pt modelId="{D1F7B702-46B5-456B-8001-A685B5811ED6}">
      <dgm:prSet custT="1"/>
      <dgm:spPr/>
      <dgm:t>
        <a:bodyPr/>
        <a:lstStyle/>
        <a:p>
          <a:pPr rtl="0"/>
          <a:r>
            <a:rPr lang="ru-RU" sz="2400" b="1" dirty="0" err="1" smtClean="0">
              <a:solidFill>
                <a:srgbClr val="002060"/>
              </a:solidFill>
            </a:rPr>
            <a:t>Географічне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положення</a:t>
          </a:r>
          <a:r>
            <a:rPr lang="ru-RU" sz="2400" dirty="0" smtClean="0">
              <a:solidFill>
                <a:srgbClr val="002060"/>
              </a:solidFill>
            </a:rPr>
            <a:t> - </a:t>
          </a:r>
          <a:r>
            <a:rPr lang="ru-RU" sz="2400" dirty="0" err="1" smtClean="0">
              <a:solidFill>
                <a:srgbClr val="002060"/>
              </a:solidFill>
            </a:rPr>
            <a:t>розташована</a:t>
          </a:r>
          <a:r>
            <a:rPr lang="ru-RU" sz="2400" dirty="0" smtClean="0">
              <a:solidFill>
                <a:srgbClr val="002060"/>
              </a:solidFill>
            </a:rPr>
            <a:t> на </a:t>
          </a:r>
          <a:r>
            <a:rPr lang="ru-RU" sz="2400" dirty="0" err="1" smtClean="0">
              <a:solidFill>
                <a:srgbClr val="002060"/>
              </a:solidFill>
            </a:rPr>
            <a:t>північному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сході</a:t>
          </a:r>
          <a:r>
            <a:rPr lang="ru-RU" sz="2400" dirty="0" smtClean="0">
              <a:solidFill>
                <a:srgbClr val="002060"/>
              </a:solidFill>
            </a:rPr>
            <a:t> Африки і </a:t>
          </a:r>
          <a:r>
            <a:rPr lang="ru-RU" sz="2400" dirty="0" err="1" smtClean="0">
              <a:solidFill>
                <a:srgbClr val="002060"/>
              </a:solidFill>
            </a:rPr>
            <a:t>частково</a:t>
          </a:r>
          <a:r>
            <a:rPr lang="ru-RU" sz="2400" dirty="0" smtClean="0">
              <a:solidFill>
                <a:srgbClr val="002060"/>
              </a:solidFill>
            </a:rPr>
            <a:t>  </a:t>
          </a:r>
          <a:r>
            <a:rPr lang="ru-RU" sz="2400" dirty="0" err="1" smtClean="0">
              <a:solidFill>
                <a:srgbClr val="002060"/>
              </a:solidFill>
            </a:rPr>
            <a:t>Азії</a:t>
          </a:r>
          <a:r>
            <a:rPr lang="ru-RU" sz="2400" dirty="0" smtClean="0">
              <a:solidFill>
                <a:srgbClr val="002060"/>
              </a:solidFill>
            </a:rPr>
            <a:t> (</a:t>
          </a:r>
          <a:r>
            <a:rPr lang="ru-RU" sz="2400" dirty="0" err="1" smtClean="0">
              <a:solidFill>
                <a:srgbClr val="002060"/>
              </a:solidFill>
            </a:rPr>
            <a:t>Синайський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півострів</a:t>
          </a:r>
          <a:r>
            <a:rPr lang="ru-RU" sz="2400" dirty="0" smtClean="0">
              <a:solidFill>
                <a:srgbClr val="002060"/>
              </a:solidFill>
            </a:rPr>
            <a:t>. </a:t>
          </a:r>
          <a:r>
            <a:rPr lang="ru-RU" sz="2400" dirty="0" err="1" smtClean="0">
              <a:solidFill>
                <a:srgbClr val="002060"/>
              </a:solidFill>
            </a:rPr>
            <a:t>Єгипту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також</a:t>
          </a:r>
          <a:r>
            <a:rPr lang="ru-RU" sz="2400" dirty="0" smtClean="0">
              <a:solidFill>
                <a:srgbClr val="002060"/>
              </a:solidFill>
            </a:rPr>
            <a:t> належать </a:t>
          </a:r>
          <a:r>
            <a:rPr lang="ru-RU" sz="2400" dirty="0" err="1" smtClean="0">
              <a:solidFill>
                <a:srgbClr val="002060"/>
              </a:solidFill>
            </a:rPr>
            <a:t>кілька</a:t>
          </a:r>
          <a:r>
            <a:rPr lang="ru-RU" sz="2400" dirty="0" smtClean="0">
              <a:solidFill>
                <a:srgbClr val="002060"/>
              </a:solidFill>
            </a:rPr>
            <a:t> невеликих </a:t>
          </a:r>
          <a:r>
            <a:rPr lang="ru-RU" sz="2400" dirty="0" err="1" smtClean="0">
              <a:solidFill>
                <a:srgbClr val="002060"/>
              </a:solidFill>
            </a:rPr>
            <a:t>островів</a:t>
          </a:r>
          <a:r>
            <a:rPr lang="ru-RU" sz="2400" dirty="0" smtClean="0">
              <a:solidFill>
                <a:srgbClr val="002060"/>
              </a:solidFill>
            </a:rPr>
            <a:t> у </a:t>
          </a:r>
          <a:r>
            <a:rPr lang="ru-RU" sz="2400" dirty="0" err="1" smtClean="0">
              <a:solidFill>
                <a:srgbClr val="002060"/>
              </a:solidFill>
            </a:rPr>
            <a:t>Суецькій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затоці</a:t>
          </a:r>
          <a:r>
            <a:rPr lang="ru-RU" sz="2400" dirty="0" smtClean="0">
              <a:solidFill>
                <a:srgbClr val="002060"/>
              </a:solidFill>
            </a:rPr>
            <a:t> та Червоному </a:t>
          </a:r>
          <a:r>
            <a:rPr lang="ru-RU" sz="2400" dirty="0" err="1" smtClean="0">
              <a:solidFill>
                <a:srgbClr val="002060"/>
              </a:solidFill>
            </a:rPr>
            <a:t>морі</a:t>
          </a:r>
          <a:r>
            <a:rPr lang="ru-RU" sz="2400" dirty="0" smtClean="0">
              <a:solidFill>
                <a:srgbClr val="002060"/>
              </a:solidFill>
            </a:rPr>
            <a:t>. На </a:t>
          </a:r>
          <a:r>
            <a:rPr lang="ru-RU" sz="2400" dirty="0" err="1" smtClean="0">
              <a:solidFill>
                <a:srgbClr val="002060"/>
              </a:solidFill>
            </a:rPr>
            <a:t>півночі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країна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омивається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Середземним</a:t>
          </a:r>
          <a:r>
            <a:rPr lang="ru-RU" sz="2400" dirty="0" smtClean="0">
              <a:solidFill>
                <a:srgbClr val="002060"/>
              </a:solidFill>
            </a:rPr>
            <a:t> морем, на </a:t>
          </a:r>
          <a:r>
            <a:rPr lang="ru-RU" sz="2400" dirty="0" err="1" smtClean="0">
              <a:solidFill>
                <a:srgbClr val="002060"/>
              </a:solidFill>
            </a:rPr>
            <a:t>сході</a:t>
          </a:r>
          <a:r>
            <a:rPr lang="ru-RU" sz="2400" dirty="0" smtClean="0">
              <a:solidFill>
                <a:srgbClr val="002060"/>
              </a:solidFill>
            </a:rPr>
            <a:t> - </a:t>
          </a:r>
          <a:r>
            <a:rPr lang="ru-RU" sz="2400" dirty="0" err="1" smtClean="0">
              <a:solidFill>
                <a:srgbClr val="002060"/>
              </a:solidFill>
            </a:rPr>
            <a:t>Червоним</a:t>
          </a:r>
          <a:r>
            <a:rPr lang="ru-RU" sz="2400" dirty="0" smtClean="0">
              <a:solidFill>
                <a:srgbClr val="002060"/>
              </a:solidFill>
            </a:rPr>
            <a:t> морем. На </a:t>
          </a:r>
          <a:r>
            <a:rPr lang="ru-RU" sz="2400" dirty="0" err="1" smtClean="0">
              <a:solidFill>
                <a:srgbClr val="002060"/>
              </a:solidFill>
            </a:rPr>
            <a:t>заході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межує</a:t>
          </a:r>
          <a:r>
            <a:rPr lang="ru-RU" sz="2400" dirty="0" smtClean="0">
              <a:solidFill>
                <a:srgbClr val="002060"/>
              </a:solidFill>
            </a:rPr>
            <a:t> з </a:t>
          </a:r>
          <a:r>
            <a:rPr lang="ru-RU" sz="2400" dirty="0" err="1" smtClean="0">
              <a:solidFill>
                <a:srgbClr val="002060"/>
              </a:solidFill>
            </a:rPr>
            <a:t>Лівією</a:t>
          </a:r>
          <a:r>
            <a:rPr lang="ru-RU" sz="2400" dirty="0" smtClean="0">
              <a:solidFill>
                <a:srgbClr val="002060"/>
              </a:solidFill>
            </a:rPr>
            <a:t>, на </a:t>
          </a:r>
          <a:r>
            <a:rPr lang="ru-RU" sz="2400" dirty="0" err="1" smtClean="0">
              <a:solidFill>
                <a:srgbClr val="002060"/>
              </a:solidFill>
            </a:rPr>
            <a:t>півдні</a:t>
          </a:r>
          <a:r>
            <a:rPr lang="ru-RU" sz="2400" dirty="0" smtClean="0">
              <a:solidFill>
                <a:srgbClr val="002060"/>
              </a:solidFill>
            </a:rPr>
            <a:t> - з Суданом, на </a:t>
          </a:r>
          <a:r>
            <a:rPr lang="ru-RU" sz="2400" dirty="0" err="1" smtClean="0">
              <a:solidFill>
                <a:srgbClr val="002060"/>
              </a:solidFill>
            </a:rPr>
            <a:t>північному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err="1" smtClean="0">
              <a:solidFill>
                <a:srgbClr val="002060"/>
              </a:solidFill>
            </a:rPr>
            <a:t>сході</a:t>
          </a:r>
          <a:r>
            <a:rPr lang="ru-RU" sz="2400" dirty="0" smtClean="0">
              <a:solidFill>
                <a:srgbClr val="002060"/>
              </a:solidFill>
            </a:rPr>
            <a:t> - з </a:t>
          </a:r>
          <a:r>
            <a:rPr lang="ru-RU" sz="2400" dirty="0" err="1" smtClean="0">
              <a:solidFill>
                <a:srgbClr val="002060"/>
              </a:solidFill>
            </a:rPr>
            <a:t>Ізраїлем</a:t>
          </a:r>
          <a:r>
            <a:rPr lang="ru-RU" sz="2400" dirty="0" smtClean="0">
              <a:solidFill>
                <a:srgbClr val="002060"/>
              </a:solidFill>
            </a:rPr>
            <a:t>.</a:t>
          </a:r>
          <a:br>
            <a:rPr lang="ru-RU" sz="2400" dirty="0" smtClean="0">
              <a:solidFill>
                <a:srgbClr val="002060"/>
              </a:solidFill>
            </a:rPr>
          </a:br>
          <a:endParaRPr lang="ru-RU" sz="2400" dirty="0">
            <a:solidFill>
              <a:srgbClr val="002060"/>
            </a:solidFill>
          </a:endParaRPr>
        </a:p>
      </dgm:t>
    </dgm:pt>
    <dgm:pt modelId="{225C8BCD-23F4-4263-969A-000842EA487E}" type="parTrans" cxnId="{B15977CE-7C21-42C1-9088-721EF04CD7D4}">
      <dgm:prSet/>
      <dgm:spPr/>
      <dgm:t>
        <a:bodyPr/>
        <a:lstStyle/>
        <a:p>
          <a:endParaRPr lang="ru-RU"/>
        </a:p>
      </dgm:t>
    </dgm:pt>
    <dgm:pt modelId="{B93C2D56-4B93-4F57-9EBD-110F3897163E}" type="sibTrans" cxnId="{B15977CE-7C21-42C1-9088-721EF04CD7D4}">
      <dgm:prSet/>
      <dgm:spPr/>
      <dgm:t>
        <a:bodyPr/>
        <a:lstStyle/>
        <a:p>
          <a:endParaRPr lang="ru-RU"/>
        </a:p>
      </dgm:t>
    </dgm:pt>
    <dgm:pt modelId="{A1B8C7D0-AF8A-44B6-85E2-E4F6EE617240}" type="pres">
      <dgm:prSet presAssocID="{5FB960DC-E985-4767-BDE6-944D89A8E5AC}" presName="linear" presStyleCnt="0">
        <dgm:presLayoutVars>
          <dgm:animLvl val="lvl"/>
          <dgm:resizeHandles val="exact"/>
        </dgm:presLayoutVars>
      </dgm:prSet>
      <dgm:spPr/>
    </dgm:pt>
    <dgm:pt modelId="{FD08797B-9B76-4944-A5FE-0BF1F0B18563}" type="pres">
      <dgm:prSet presAssocID="{F9753791-0C7B-4DF5-B91A-2F6BC1A8F4E0}" presName="parentText" presStyleLbl="node1" presStyleIdx="0" presStyleCnt="2" custScaleY="48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04BAC-64EA-48B7-B612-4759FB1DD271}" type="pres">
      <dgm:prSet presAssocID="{3C72E556-DE6B-4677-AAD4-416D0B5F018D}" presName="spacer" presStyleCnt="0"/>
      <dgm:spPr/>
    </dgm:pt>
    <dgm:pt modelId="{4C71401D-61D4-41F4-8AF2-76A9FBF6710F}" type="pres">
      <dgm:prSet presAssocID="{D1F7B702-46B5-456B-8001-A685B5811E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5977CE-7C21-42C1-9088-721EF04CD7D4}" srcId="{5FB960DC-E985-4767-BDE6-944D89A8E5AC}" destId="{D1F7B702-46B5-456B-8001-A685B5811ED6}" srcOrd="1" destOrd="0" parTransId="{225C8BCD-23F4-4263-969A-000842EA487E}" sibTransId="{B93C2D56-4B93-4F57-9EBD-110F3897163E}"/>
    <dgm:cxn modelId="{5FB675EC-D0CA-4AEA-9C75-A82F0EB5E8EF}" type="presOf" srcId="{5FB960DC-E985-4767-BDE6-944D89A8E5AC}" destId="{A1B8C7D0-AF8A-44B6-85E2-E4F6EE617240}" srcOrd="0" destOrd="0" presId="urn:microsoft.com/office/officeart/2005/8/layout/vList2"/>
    <dgm:cxn modelId="{88D78D59-1A59-461B-AB71-497D17D903F0}" type="presOf" srcId="{D1F7B702-46B5-456B-8001-A685B5811ED6}" destId="{4C71401D-61D4-41F4-8AF2-76A9FBF6710F}" srcOrd="0" destOrd="0" presId="urn:microsoft.com/office/officeart/2005/8/layout/vList2"/>
    <dgm:cxn modelId="{DD123144-4549-4FB7-B423-60BD6E9F28C7}" type="presOf" srcId="{F9753791-0C7B-4DF5-B91A-2F6BC1A8F4E0}" destId="{FD08797B-9B76-4944-A5FE-0BF1F0B18563}" srcOrd="0" destOrd="0" presId="urn:microsoft.com/office/officeart/2005/8/layout/vList2"/>
    <dgm:cxn modelId="{5C59FAAA-A516-4465-8F29-6506272407F8}" srcId="{5FB960DC-E985-4767-BDE6-944D89A8E5AC}" destId="{F9753791-0C7B-4DF5-B91A-2F6BC1A8F4E0}" srcOrd="0" destOrd="0" parTransId="{8311045B-2A6C-4B59-B0F5-1503DF2FF219}" sibTransId="{3C72E556-DE6B-4677-AAD4-416D0B5F018D}"/>
    <dgm:cxn modelId="{A211A7A3-E6FA-4EBA-A225-54D0DBEB74DC}" type="presParOf" srcId="{A1B8C7D0-AF8A-44B6-85E2-E4F6EE617240}" destId="{FD08797B-9B76-4944-A5FE-0BF1F0B18563}" srcOrd="0" destOrd="0" presId="urn:microsoft.com/office/officeart/2005/8/layout/vList2"/>
    <dgm:cxn modelId="{6F20308C-22B3-461D-A65A-6F9CF5027CF5}" type="presParOf" srcId="{A1B8C7D0-AF8A-44B6-85E2-E4F6EE617240}" destId="{A0004BAC-64EA-48B7-B612-4759FB1DD271}" srcOrd="1" destOrd="0" presId="urn:microsoft.com/office/officeart/2005/8/layout/vList2"/>
    <dgm:cxn modelId="{B7504714-4552-4C95-AB89-048DC9F2DDA0}" type="presParOf" srcId="{A1B8C7D0-AF8A-44B6-85E2-E4F6EE617240}" destId="{4C71401D-61D4-41F4-8AF2-76A9FBF671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0111E-99E3-401C-A1D1-DA39C0786693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950C529-348C-4E2C-B054-9B15D8DDC5F9}">
      <dgm:prSet/>
      <dgm:spPr/>
      <dgm:t>
        <a:bodyPr/>
        <a:lstStyle/>
        <a:p>
          <a:pPr rtl="0"/>
          <a:r>
            <a:rPr lang="ru-RU" b="1" dirty="0" err="1" smtClean="0"/>
            <a:t>Територія</a:t>
          </a:r>
          <a:r>
            <a:rPr lang="ru-RU" dirty="0" smtClean="0"/>
            <a:t> - 1001,4 тис. кв. км.</a:t>
          </a:r>
          <a:endParaRPr lang="ru-RU" dirty="0"/>
        </a:p>
      </dgm:t>
    </dgm:pt>
    <dgm:pt modelId="{FA68DD49-D02D-4057-BB7E-E74E69DF42DD}" type="parTrans" cxnId="{D2C2FD2A-0B4B-49B1-B626-5F3B6346DF94}">
      <dgm:prSet/>
      <dgm:spPr/>
      <dgm:t>
        <a:bodyPr/>
        <a:lstStyle/>
        <a:p>
          <a:endParaRPr lang="ru-RU"/>
        </a:p>
      </dgm:t>
    </dgm:pt>
    <dgm:pt modelId="{992EEDCC-B422-48E0-A2AC-27C4F818AB3C}" type="sibTrans" cxnId="{D2C2FD2A-0B4B-49B1-B626-5F3B6346DF94}">
      <dgm:prSet/>
      <dgm:spPr/>
      <dgm:t>
        <a:bodyPr/>
        <a:lstStyle/>
        <a:p>
          <a:endParaRPr lang="ru-RU"/>
        </a:p>
      </dgm:t>
    </dgm:pt>
    <dgm:pt modelId="{D5830929-81E1-4FC9-8AD2-9C6A080538EE}">
      <dgm:prSet/>
      <dgm:spPr/>
      <dgm:t>
        <a:bodyPr/>
        <a:lstStyle/>
        <a:p>
          <a:pPr rtl="0"/>
          <a:r>
            <a:rPr lang="ru-RU" b="1" dirty="0" err="1" smtClean="0"/>
            <a:t>Населення</a:t>
          </a:r>
          <a:r>
            <a:rPr lang="ru-RU" dirty="0" smtClean="0"/>
            <a:t> - 86,0 млн </a:t>
          </a:r>
          <a:r>
            <a:rPr lang="ru-RU" dirty="0" err="1" smtClean="0"/>
            <a:t>осіб</a:t>
          </a:r>
          <a:r>
            <a:rPr lang="ru-RU" dirty="0" smtClean="0"/>
            <a:t> (2014).</a:t>
          </a:r>
          <a:endParaRPr lang="ru-RU" dirty="0"/>
        </a:p>
      </dgm:t>
    </dgm:pt>
    <dgm:pt modelId="{E4C57937-E095-4483-88E1-FB6E9CF5626F}" type="parTrans" cxnId="{F7D17032-F81F-4E3A-ADCD-FC5D52657CBC}">
      <dgm:prSet/>
      <dgm:spPr/>
      <dgm:t>
        <a:bodyPr/>
        <a:lstStyle/>
        <a:p>
          <a:endParaRPr lang="ru-RU"/>
        </a:p>
      </dgm:t>
    </dgm:pt>
    <dgm:pt modelId="{856761EE-F7F3-46AD-85CF-7DCB9FD9F4F3}" type="sibTrans" cxnId="{F7D17032-F81F-4E3A-ADCD-FC5D52657CBC}">
      <dgm:prSet/>
      <dgm:spPr/>
      <dgm:t>
        <a:bodyPr/>
        <a:lstStyle/>
        <a:p>
          <a:endParaRPr lang="ru-RU"/>
        </a:p>
      </dgm:t>
    </dgm:pt>
    <dgm:pt modelId="{58D5FA7E-DE85-4B1F-AF77-530AAD0E7E09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Столиця</a:t>
          </a:r>
          <a:r>
            <a:rPr lang="ru-RU" b="1" dirty="0" smtClean="0">
              <a:solidFill>
                <a:schemeClr val="bg1"/>
              </a:solidFill>
            </a:rPr>
            <a:t> - </a:t>
          </a:r>
          <a:r>
            <a:rPr lang="ru-RU" dirty="0" err="1" smtClean="0">
              <a:solidFill>
                <a:schemeClr val="bg1"/>
              </a:solidFill>
            </a:rPr>
            <a:t>Каїр</a:t>
          </a:r>
          <a:r>
            <a:rPr lang="ru-RU" dirty="0" smtClean="0">
              <a:solidFill>
                <a:schemeClr val="bg1"/>
              </a:solidFill>
            </a:rPr>
            <a:t> (</a:t>
          </a:r>
          <a:r>
            <a:rPr lang="en-US" dirty="0" smtClean="0">
              <a:solidFill>
                <a:schemeClr val="bg1"/>
              </a:solidFill>
            </a:rPr>
            <a:t>Cairo) - </a:t>
          </a:r>
          <a:r>
            <a:rPr lang="ru-RU" dirty="0" err="1" smtClean="0">
              <a:solidFill>
                <a:schemeClr val="bg1"/>
              </a:solidFill>
            </a:rPr>
            <a:t>понад</a:t>
          </a:r>
          <a:r>
            <a:rPr lang="ru-RU" dirty="0" smtClean="0">
              <a:solidFill>
                <a:schemeClr val="bg1"/>
              </a:solidFill>
            </a:rPr>
            <a:t> 16 млн. </a:t>
          </a:r>
          <a:r>
            <a:rPr lang="ru-RU" dirty="0" err="1" smtClean="0">
              <a:solidFill>
                <a:schemeClr val="bg1"/>
              </a:solidFill>
            </a:rPr>
            <a:t>осіб</a:t>
          </a:r>
          <a:r>
            <a:rPr lang="ru-RU" dirty="0" smtClean="0">
              <a:solidFill>
                <a:schemeClr val="bg1"/>
              </a:solidFill>
            </a:rPr>
            <a:t> з </a:t>
          </a:r>
          <a:r>
            <a:rPr lang="ru-RU" dirty="0" err="1" smtClean="0">
              <a:solidFill>
                <a:schemeClr val="bg1"/>
              </a:solidFill>
            </a:rPr>
            <a:t>передмістями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44111061-EC7A-4C0B-BCAB-FA490F9E9566}" type="parTrans" cxnId="{08B915F5-1126-4501-94AF-9E3580B6A479}">
      <dgm:prSet/>
      <dgm:spPr/>
      <dgm:t>
        <a:bodyPr/>
        <a:lstStyle/>
        <a:p>
          <a:endParaRPr lang="ru-RU"/>
        </a:p>
      </dgm:t>
    </dgm:pt>
    <dgm:pt modelId="{54E4B159-A4F0-444F-91FE-370FC8BFB1E3}" type="sibTrans" cxnId="{08B915F5-1126-4501-94AF-9E3580B6A479}">
      <dgm:prSet/>
      <dgm:spPr/>
      <dgm:t>
        <a:bodyPr/>
        <a:lstStyle/>
        <a:p>
          <a:endParaRPr lang="ru-RU"/>
        </a:p>
      </dgm:t>
    </dgm:pt>
    <dgm:pt modelId="{897A6108-DF65-43D0-8B46-4C67224AE3DC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Адміністративний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поділ</a:t>
          </a:r>
          <a:r>
            <a:rPr lang="ru-RU" dirty="0" smtClean="0">
              <a:solidFill>
                <a:schemeClr val="bg1"/>
              </a:solidFill>
            </a:rPr>
            <a:t> - 27 губернаторств (</a:t>
          </a:r>
          <a:r>
            <a:rPr lang="ru-RU" dirty="0" err="1" smtClean="0">
              <a:solidFill>
                <a:schemeClr val="bg1"/>
              </a:solidFill>
            </a:rPr>
            <a:t>мухафаз</a:t>
          </a:r>
          <a:r>
            <a:rPr lang="ru-RU" dirty="0" smtClean="0">
              <a:solidFill>
                <a:schemeClr val="bg1"/>
              </a:solidFill>
            </a:rPr>
            <a:t>), губернаторства </a:t>
          </a:r>
          <a:r>
            <a:rPr lang="ru-RU" dirty="0" err="1" smtClean="0">
              <a:solidFill>
                <a:schemeClr val="bg1"/>
              </a:solidFill>
            </a:rPr>
            <a:t>діляться</a:t>
          </a:r>
          <a:r>
            <a:rPr lang="ru-RU" dirty="0" smtClean="0">
              <a:solidFill>
                <a:schemeClr val="bg1"/>
              </a:solidFill>
            </a:rPr>
            <a:t> на округи (</a:t>
          </a:r>
          <a:r>
            <a:rPr lang="ru-RU" dirty="0" err="1" smtClean="0">
              <a:solidFill>
                <a:schemeClr val="bg1"/>
              </a:solidFill>
            </a:rPr>
            <a:t>маркази</a:t>
          </a:r>
          <a:r>
            <a:rPr lang="ru-RU" dirty="0" smtClean="0">
              <a:solidFill>
                <a:schemeClr val="bg1"/>
              </a:solidFill>
            </a:rPr>
            <a:t>), округи - на </a:t>
          </a:r>
          <a:r>
            <a:rPr lang="ru-RU" dirty="0" err="1" smtClean="0">
              <a:solidFill>
                <a:schemeClr val="bg1"/>
              </a:solidFill>
            </a:rPr>
            <a:t>райони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939FC635-46B4-484F-8C3F-A26E7989A368}" type="parTrans" cxnId="{5D0EF3F0-7E44-4802-833B-3C579C00B39C}">
      <dgm:prSet/>
      <dgm:spPr/>
      <dgm:t>
        <a:bodyPr/>
        <a:lstStyle/>
        <a:p>
          <a:endParaRPr lang="ru-RU"/>
        </a:p>
      </dgm:t>
    </dgm:pt>
    <dgm:pt modelId="{F734CD4C-E87D-49A9-B293-7460B592C29A}" type="sibTrans" cxnId="{5D0EF3F0-7E44-4802-833B-3C579C00B39C}">
      <dgm:prSet/>
      <dgm:spPr/>
      <dgm:t>
        <a:bodyPr/>
        <a:lstStyle/>
        <a:p>
          <a:endParaRPr lang="ru-RU"/>
        </a:p>
      </dgm:t>
    </dgm:pt>
    <dgm:pt modelId="{E57A9E31-B279-4283-A36B-B53779CC4F6B}">
      <dgm:prSet/>
      <dgm:spPr/>
      <dgm:t>
        <a:bodyPr/>
        <a:lstStyle/>
        <a:p>
          <a:pPr rtl="0"/>
          <a:r>
            <a:rPr lang="ru-RU" b="1" dirty="0" err="1" smtClean="0"/>
            <a:t>Найбільші</a:t>
          </a:r>
          <a:r>
            <a:rPr lang="ru-RU" b="1" dirty="0" smtClean="0"/>
            <a:t> </a:t>
          </a:r>
          <a:r>
            <a:rPr lang="ru-RU" b="1" dirty="0" err="1" smtClean="0"/>
            <a:t>міста</a:t>
          </a:r>
          <a:r>
            <a:rPr lang="ru-RU" b="1" dirty="0" smtClean="0"/>
            <a:t> </a:t>
          </a:r>
          <a:r>
            <a:rPr lang="ru-RU" b="1" dirty="0" err="1" smtClean="0"/>
            <a:t>країни</a:t>
          </a:r>
          <a:r>
            <a:rPr lang="ru-RU" b="1" dirty="0" smtClean="0"/>
            <a:t> -</a:t>
          </a:r>
          <a:r>
            <a:rPr lang="ru-RU" dirty="0" smtClean="0"/>
            <a:t> </a:t>
          </a:r>
          <a:r>
            <a:rPr lang="ru-RU" dirty="0" err="1" smtClean="0"/>
            <a:t>Олександрія</a:t>
          </a:r>
          <a:r>
            <a:rPr lang="ru-RU" dirty="0" smtClean="0"/>
            <a:t>, Порт-</a:t>
          </a:r>
          <a:r>
            <a:rPr lang="ru-RU" dirty="0" err="1" smtClean="0"/>
            <a:t>Саїд</a:t>
          </a:r>
          <a:r>
            <a:rPr lang="ru-RU" dirty="0" smtClean="0"/>
            <a:t>, Луксор, Ель-</a:t>
          </a:r>
          <a:r>
            <a:rPr lang="ru-RU" dirty="0" err="1" smtClean="0"/>
            <a:t>Файюм</a:t>
          </a:r>
          <a:r>
            <a:rPr lang="ru-RU" dirty="0" smtClean="0"/>
            <a:t>, Асуан. </a:t>
          </a:r>
          <a:endParaRPr lang="ru-RU" dirty="0"/>
        </a:p>
      </dgm:t>
    </dgm:pt>
    <dgm:pt modelId="{7F305F4E-9702-4472-818C-26D572FA7795}" type="parTrans" cxnId="{EAC34291-3007-4DAE-9262-9A4208237919}">
      <dgm:prSet/>
      <dgm:spPr/>
      <dgm:t>
        <a:bodyPr/>
        <a:lstStyle/>
        <a:p>
          <a:endParaRPr lang="ru-RU"/>
        </a:p>
      </dgm:t>
    </dgm:pt>
    <dgm:pt modelId="{0F1B0BDB-FE9F-4635-815F-6C5B497BFCBF}" type="sibTrans" cxnId="{EAC34291-3007-4DAE-9262-9A4208237919}">
      <dgm:prSet/>
      <dgm:spPr/>
      <dgm:t>
        <a:bodyPr/>
        <a:lstStyle/>
        <a:p>
          <a:endParaRPr lang="ru-RU"/>
        </a:p>
      </dgm:t>
    </dgm:pt>
    <dgm:pt modelId="{D4ED3C9F-E06D-455A-9CC3-358241CBF017}" type="pres">
      <dgm:prSet presAssocID="{A3C0111E-99E3-401C-A1D1-DA39C0786693}" presName="linear" presStyleCnt="0">
        <dgm:presLayoutVars>
          <dgm:animLvl val="lvl"/>
          <dgm:resizeHandles val="exact"/>
        </dgm:presLayoutVars>
      </dgm:prSet>
      <dgm:spPr/>
    </dgm:pt>
    <dgm:pt modelId="{E31019FB-75A7-4897-912E-67E54C434606}" type="pres">
      <dgm:prSet presAssocID="{4950C529-348C-4E2C-B054-9B15D8DDC5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BEED3-F8F8-46C1-9CFB-A2996EADB60C}" type="pres">
      <dgm:prSet presAssocID="{992EEDCC-B422-48E0-A2AC-27C4F818AB3C}" presName="spacer" presStyleCnt="0"/>
      <dgm:spPr/>
    </dgm:pt>
    <dgm:pt modelId="{90941A34-DB50-4D51-952A-74154106E4CF}" type="pres">
      <dgm:prSet presAssocID="{D5830929-81E1-4FC9-8AD2-9C6A080538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792A9-0D4C-4655-BF26-0AC4C17EB272}" type="pres">
      <dgm:prSet presAssocID="{856761EE-F7F3-46AD-85CF-7DCB9FD9F4F3}" presName="spacer" presStyleCnt="0"/>
      <dgm:spPr/>
    </dgm:pt>
    <dgm:pt modelId="{C55AEDF2-D653-4FCA-8A54-D227AF586D27}" type="pres">
      <dgm:prSet presAssocID="{58D5FA7E-DE85-4B1F-AF77-530AAD0E7E0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0F423-B917-4418-B3C0-C0076B46B8E0}" type="pres">
      <dgm:prSet presAssocID="{54E4B159-A4F0-444F-91FE-370FC8BFB1E3}" presName="spacer" presStyleCnt="0"/>
      <dgm:spPr/>
    </dgm:pt>
    <dgm:pt modelId="{040FB708-3624-4E98-B965-944211120C37}" type="pres">
      <dgm:prSet presAssocID="{897A6108-DF65-43D0-8B46-4C67224AE3DC}" presName="parentText" presStyleLbl="node1" presStyleIdx="3" presStyleCnt="5" custLinFactNeighborX="-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E15C-F645-49E9-A54E-0F2334CBE923}" type="pres">
      <dgm:prSet presAssocID="{F734CD4C-E87D-49A9-B293-7460B592C29A}" presName="spacer" presStyleCnt="0"/>
      <dgm:spPr/>
    </dgm:pt>
    <dgm:pt modelId="{C42878F0-5D87-4B4A-A39B-A485E21D12E7}" type="pres">
      <dgm:prSet presAssocID="{E57A9E31-B279-4283-A36B-B53779CC4F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5D447A-06D7-48A0-8B8D-E8E1328AF6A7}" type="presOf" srcId="{E57A9E31-B279-4283-A36B-B53779CC4F6B}" destId="{C42878F0-5D87-4B4A-A39B-A485E21D12E7}" srcOrd="0" destOrd="0" presId="urn:microsoft.com/office/officeart/2005/8/layout/vList2"/>
    <dgm:cxn modelId="{D2C2FD2A-0B4B-49B1-B626-5F3B6346DF94}" srcId="{A3C0111E-99E3-401C-A1D1-DA39C0786693}" destId="{4950C529-348C-4E2C-B054-9B15D8DDC5F9}" srcOrd="0" destOrd="0" parTransId="{FA68DD49-D02D-4057-BB7E-E74E69DF42DD}" sibTransId="{992EEDCC-B422-48E0-A2AC-27C4F818AB3C}"/>
    <dgm:cxn modelId="{5D0EF3F0-7E44-4802-833B-3C579C00B39C}" srcId="{A3C0111E-99E3-401C-A1D1-DA39C0786693}" destId="{897A6108-DF65-43D0-8B46-4C67224AE3DC}" srcOrd="3" destOrd="0" parTransId="{939FC635-46B4-484F-8C3F-A26E7989A368}" sibTransId="{F734CD4C-E87D-49A9-B293-7460B592C29A}"/>
    <dgm:cxn modelId="{4669ECEE-30B3-4D8E-A5AB-19157F3BED27}" type="presOf" srcId="{D5830929-81E1-4FC9-8AD2-9C6A080538EE}" destId="{90941A34-DB50-4D51-952A-74154106E4CF}" srcOrd="0" destOrd="0" presId="urn:microsoft.com/office/officeart/2005/8/layout/vList2"/>
    <dgm:cxn modelId="{4174811D-9203-4E81-8D02-0DB27C270439}" type="presOf" srcId="{58D5FA7E-DE85-4B1F-AF77-530AAD0E7E09}" destId="{C55AEDF2-D653-4FCA-8A54-D227AF586D27}" srcOrd="0" destOrd="0" presId="urn:microsoft.com/office/officeart/2005/8/layout/vList2"/>
    <dgm:cxn modelId="{08B915F5-1126-4501-94AF-9E3580B6A479}" srcId="{A3C0111E-99E3-401C-A1D1-DA39C0786693}" destId="{58D5FA7E-DE85-4B1F-AF77-530AAD0E7E09}" srcOrd="2" destOrd="0" parTransId="{44111061-EC7A-4C0B-BCAB-FA490F9E9566}" sibTransId="{54E4B159-A4F0-444F-91FE-370FC8BFB1E3}"/>
    <dgm:cxn modelId="{4A421FED-C311-4BED-B9A7-1C53D12601DE}" type="presOf" srcId="{A3C0111E-99E3-401C-A1D1-DA39C0786693}" destId="{D4ED3C9F-E06D-455A-9CC3-358241CBF017}" srcOrd="0" destOrd="0" presId="urn:microsoft.com/office/officeart/2005/8/layout/vList2"/>
    <dgm:cxn modelId="{F7D17032-F81F-4E3A-ADCD-FC5D52657CBC}" srcId="{A3C0111E-99E3-401C-A1D1-DA39C0786693}" destId="{D5830929-81E1-4FC9-8AD2-9C6A080538EE}" srcOrd="1" destOrd="0" parTransId="{E4C57937-E095-4483-88E1-FB6E9CF5626F}" sibTransId="{856761EE-F7F3-46AD-85CF-7DCB9FD9F4F3}"/>
    <dgm:cxn modelId="{8386FB87-4CE5-4ADA-8A97-973A032624AF}" type="presOf" srcId="{897A6108-DF65-43D0-8B46-4C67224AE3DC}" destId="{040FB708-3624-4E98-B965-944211120C37}" srcOrd="0" destOrd="0" presId="urn:microsoft.com/office/officeart/2005/8/layout/vList2"/>
    <dgm:cxn modelId="{EAC34291-3007-4DAE-9262-9A4208237919}" srcId="{A3C0111E-99E3-401C-A1D1-DA39C0786693}" destId="{E57A9E31-B279-4283-A36B-B53779CC4F6B}" srcOrd="4" destOrd="0" parTransId="{7F305F4E-9702-4472-818C-26D572FA7795}" sibTransId="{0F1B0BDB-FE9F-4635-815F-6C5B497BFCBF}"/>
    <dgm:cxn modelId="{A94E0DA1-CCDA-4E10-BE97-0D08A52D08D3}" type="presOf" srcId="{4950C529-348C-4E2C-B054-9B15D8DDC5F9}" destId="{E31019FB-75A7-4897-912E-67E54C434606}" srcOrd="0" destOrd="0" presId="urn:microsoft.com/office/officeart/2005/8/layout/vList2"/>
    <dgm:cxn modelId="{34666DC3-B88F-4567-9E49-46CE1D3A9AD0}" type="presParOf" srcId="{D4ED3C9F-E06D-455A-9CC3-358241CBF017}" destId="{E31019FB-75A7-4897-912E-67E54C434606}" srcOrd="0" destOrd="0" presId="urn:microsoft.com/office/officeart/2005/8/layout/vList2"/>
    <dgm:cxn modelId="{16406EB7-E9FA-4737-BCF7-86EA8B6E0768}" type="presParOf" srcId="{D4ED3C9F-E06D-455A-9CC3-358241CBF017}" destId="{911BEED3-F8F8-46C1-9CFB-A2996EADB60C}" srcOrd="1" destOrd="0" presId="urn:microsoft.com/office/officeart/2005/8/layout/vList2"/>
    <dgm:cxn modelId="{1D547D71-FF96-4390-BC12-49D99C7D3C63}" type="presParOf" srcId="{D4ED3C9F-E06D-455A-9CC3-358241CBF017}" destId="{90941A34-DB50-4D51-952A-74154106E4CF}" srcOrd="2" destOrd="0" presId="urn:microsoft.com/office/officeart/2005/8/layout/vList2"/>
    <dgm:cxn modelId="{EB52F98E-BD45-4895-8C1F-FDDF77669A51}" type="presParOf" srcId="{D4ED3C9F-E06D-455A-9CC3-358241CBF017}" destId="{32B792A9-0D4C-4655-BF26-0AC4C17EB272}" srcOrd="3" destOrd="0" presId="urn:microsoft.com/office/officeart/2005/8/layout/vList2"/>
    <dgm:cxn modelId="{97E1C89C-604A-405A-9058-7EB0286B9AE3}" type="presParOf" srcId="{D4ED3C9F-E06D-455A-9CC3-358241CBF017}" destId="{C55AEDF2-D653-4FCA-8A54-D227AF586D27}" srcOrd="4" destOrd="0" presId="urn:microsoft.com/office/officeart/2005/8/layout/vList2"/>
    <dgm:cxn modelId="{0F8CDE9F-0E6A-4D2D-86CE-4ADADB8548AD}" type="presParOf" srcId="{D4ED3C9F-E06D-455A-9CC3-358241CBF017}" destId="{4BB0F423-B917-4418-B3C0-C0076B46B8E0}" srcOrd="5" destOrd="0" presId="urn:microsoft.com/office/officeart/2005/8/layout/vList2"/>
    <dgm:cxn modelId="{3E4AD77D-73FA-4215-B0A4-A943E8C2AF07}" type="presParOf" srcId="{D4ED3C9F-E06D-455A-9CC3-358241CBF017}" destId="{040FB708-3624-4E98-B965-944211120C37}" srcOrd="6" destOrd="0" presId="urn:microsoft.com/office/officeart/2005/8/layout/vList2"/>
    <dgm:cxn modelId="{40B0CC5D-0209-4816-BAD7-0F66B4A2C976}" type="presParOf" srcId="{D4ED3C9F-E06D-455A-9CC3-358241CBF017}" destId="{8C25E15C-F645-49E9-A54E-0F2334CBE923}" srcOrd="7" destOrd="0" presId="urn:microsoft.com/office/officeart/2005/8/layout/vList2"/>
    <dgm:cxn modelId="{F0DBC7D1-9C99-4E27-93AA-F49623297F20}" type="presParOf" srcId="{D4ED3C9F-E06D-455A-9CC3-358241CBF017}" destId="{C42878F0-5D87-4B4A-A39B-A485E21D12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658AC-89CE-4BD2-AD91-FEB64A15C0E9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2614544-CE87-4EC0-BBAC-6271D002545B}">
      <dgm:prSet custT="1"/>
      <dgm:spPr/>
      <dgm:t>
        <a:bodyPr/>
        <a:lstStyle/>
        <a:p>
          <a:pPr rtl="0"/>
          <a:r>
            <a:rPr lang="ru-RU" sz="2800" b="1" dirty="0" err="1" smtClean="0"/>
            <a:t>Офіційна</a:t>
          </a:r>
          <a:r>
            <a:rPr lang="ru-RU" sz="2800" b="1" dirty="0" smtClean="0"/>
            <a:t> </a:t>
          </a:r>
          <a:r>
            <a:rPr lang="ru-RU" sz="2800" b="1" dirty="0" err="1" smtClean="0"/>
            <a:t>мова</a:t>
          </a:r>
          <a:r>
            <a:rPr lang="ru-RU" sz="2800" dirty="0" smtClean="0"/>
            <a:t> – </a:t>
          </a:r>
          <a:r>
            <a:rPr lang="ru-RU" sz="2800" dirty="0" err="1" smtClean="0"/>
            <a:t>арабська</a:t>
          </a:r>
          <a:r>
            <a:rPr lang="ru-RU" sz="2800" dirty="0" smtClean="0"/>
            <a:t>.</a:t>
          </a:r>
          <a:endParaRPr lang="ru-RU" sz="2800" dirty="0"/>
        </a:p>
      </dgm:t>
    </dgm:pt>
    <dgm:pt modelId="{94D0B337-C2AA-44F9-B30E-0B92DEC35D6A}" type="parTrans" cxnId="{D335DF80-845F-4C11-A743-8136C79357FC}">
      <dgm:prSet/>
      <dgm:spPr/>
      <dgm:t>
        <a:bodyPr/>
        <a:lstStyle/>
        <a:p>
          <a:endParaRPr lang="ru-RU"/>
        </a:p>
      </dgm:t>
    </dgm:pt>
    <dgm:pt modelId="{21E99498-05B7-4E4D-AAAA-63A6551D0DB1}" type="sibTrans" cxnId="{D335DF80-845F-4C11-A743-8136C79357FC}">
      <dgm:prSet/>
      <dgm:spPr/>
      <dgm:t>
        <a:bodyPr/>
        <a:lstStyle/>
        <a:p>
          <a:endParaRPr lang="ru-RU"/>
        </a:p>
      </dgm:t>
    </dgm:pt>
    <dgm:pt modelId="{07EFFF17-C0F8-4B71-834E-9E58B148419C}">
      <dgm:prSet custT="1"/>
      <dgm:spPr/>
      <dgm:t>
        <a:bodyPr/>
        <a:lstStyle/>
        <a:p>
          <a:pPr rtl="0"/>
          <a:r>
            <a:rPr lang="ru-RU" sz="2800" b="1" dirty="0" err="1" smtClean="0"/>
            <a:t>Релігія</a:t>
          </a:r>
          <a:r>
            <a:rPr lang="ru-RU" sz="2800" dirty="0" smtClean="0"/>
            <a:t> - </a:t>
          </a:r>
          <a:r>
            <a:rPr lang="ru-RU" sz="2800" dirty="0" err="1" smtClean="0"/>
            <a:t>більшість</a:t>
          </a:r>
          <a:r>
            <a:rPr lang="ru-RU" sz="2800" dirty="0" smtClean="0"/>
            <a:t> </a:t>
          </a:r>
          <a:r>
            <a:rPr lang="ru-RU" sz="2800" dirty="0" err="1" smtClean="0"/>
            <a:t>населення</a:t>
          </a:r>
          <a:r>
            <a:rPr lang="ru-RU" sz="2800" dirty="0" smtClean="0"/>
            <a:t> – </a:t>
          </a:r>
          <a:r>
            <a:rPr lang="ru-RU" sz="2800" dirty="0" err="1" smtClean="0"/>
            <a:t>мусульмани-суніти</a:t>
          </a:r>
          <a:r>
            <a:rPr lang="ru-RU" sz="2800" dirty="0" smtClean="0"/>
            <a:t>.</a:t>
          </a:r>
          <a:endParaRPr lang="ru-RU" sz="2800" dirty="0"/>
        </a:p>
      </dgm:t>
    </dgm:pt>
    <dgm:pt modelId="{57D3E8E1-0C30-4AAC-81E8-F951CB5DDD63}" type="parTrans" cxnId="{CEDA8959-18F0-4EDF-A372-A5B16C96E616}">
      <dgm:prSet/>
      <dgm:spPr/>
      <dgm:t>
        <a:bodyPr/>
        <a:lstStyle/>
        <a:p>
          <a:endParaRPr lang="ru-RU"/>
        </a:p>
      </dgm:t>
    </dgm:pt>
    <dgm:pt modelId="{5503AAC3-BD28-4955-85BF-9B73BD59BE0C}" type="sibTrans" cxnId="{CEDA8959-18F0-4EDF-A372-A5B16C96E616}">
      <dgm:prSet/>
      <dgm:spPr/>
      <dgm:t>
        <a:bodyPr/>
        <a:lstStyle/>
        <a:p>
          <a:endParaRPr lang="ru-RU"/>
        </a:p>
      </dgm:t>
    </dgm:pt>
    <dgm:pt modelId="{65D1D219-5928-44D2-90EE-047B78149B19}">
      <dgm:prSet custT="1"/>
      <dgm:spPr/>
      <dgm:t>
        <a:bodyPr/>
        <a:lstStyle/>
        <a:p>
          <a:pPr rtl="0"/>
          <a:r>
            <a:rPr lang="ru-RU" sz="2800" b="1" dirty="0" err="1" smtClean="0"/>
            <a:t>Грошова</a:t>
          </a:r>
          <a:r>
            <a:rPr lang="ru-RU" sz="2800" b="1" dirty="0" smtClean="0"/>
            <a:t> </a:t>
          </a:r>
          <a:r>
            <a:rPr lang="ru-RU" sz="2800" b="1" dirty="0" err="1" smtClean="0"/>
            <a:t>одиниця</a:t>
          </a:r>
          <a:r>
            <a:rPr lang="ru-RU" sz="2800" dirty="0" smtClean="0"/>
            <a:t> - </a:t>
          </a:r>
          <a:r>
            <a:rPr lang="ru-RU" sz="2800" dirty="0" err="1" smtClean="0"/>
            <a:t>єгипетський</a:t>
          </a:r>
          <a:r>
            <a:rPr lang="ru-RU" sz="2800" dirty="0" smtClean="0"/>
            <a:t> фунт = 100 </a:t>
          </a:r>
          <a:r>
            <a:rPr lang="ru-RU" sz="2800" dirty="0" err="1" smtClean="0"/>
            <a:t>піастрам</a:t>
          </a:r>
          <a:r>
            <a:rPr lang="ru-RU" sz="2800" dirty="0" smtClean="0"/>
            <a:t>.</a:t>
          </a:r>
          <a:endParaRPr lang="ru-RU" sz="2800" dirty="0"/>
        </a:p>
      </dgm:t>
    </dgm:pt>
    <dgm:pt modelId="{4603CC58-4B8A-44C8-9CBD-5E3399C118A1}" type="parTrans" cxnId="{A976BC61-1145-4625-B308-18C41B7C189A}">
      <dgm:prSet/>
      <dgm:spPr/>
      <dgm:t>
        <a:bodyPr/>
        <a:lstStyle/>
        <a:p>
          <a:endParaRPr lang="ru-RU"/>
        </a:p>
      </dgm:t>
    </dgm:pt>
    <dgm:pt modelId="{62078716-EA86-4C1C-9710-CC38D662FCA3}" type="sibTrans" cxnId="{A976BC61-1145-4625-B308-18C41B7C189A}">
      <dgm:prSet/>
      <dgm:spPr/>
      <dgm:t>
        <a:bodyPr/>
        <a:lstStyle/>
        <a:p>
          <a:endParaRPr lang="ru-RU"/>
        </a:p>
      </dgm:t>
    </dgm:pt>
    <dgm:pt modelId="{0129C57C-0BEB-4318-8602-20F490FE3D7E}">
      <dgm:prSet custT="1"/>
      <dgm:spPr/>
      <dgm:t>
        <a:bodyPr/>
        <a:lstStyle/>
        <a:p>
          <a:pPr rtl="0"/>
          <a:r>
            <a:rPr lang="ru-RU" sz="2800" b="1" dirty="0" err="1" smtClean="0"/>
            <a:t>Національне</a:t>
          </a:r>
          <a:r>
            <a:rPr lang="ru-RU" sz="2800" b="1" dirty="0" smtClean="0"/>
            <a:t> свято</a:t>
          </a:r>
          <a:r>
            <a:rPr lang="ru-RU" sz="2800" dirty="0" smtClean="0"/>
            <a:t> - 2З </a:t>
          </a:r>
          <a:r>
            <a:rPr lang="ru-RU" sz="2800" dirty="0" err="1" smtClean="0"/>
            <a:t>липня</a:t>
          </a:r>
          <a:r>
            <a:rPr lang="ru-RU" sz="2800" dirty="0" smtClean="0"/>
            <a:t> - День </a:t>
          </a:r>
          <a:r>
            <a:rPr lang="ru-RU" sz="2800" dirty="0" err="1" smtClean="0"/>
            <a:t>революції</a:t>
          </a:r>
          <a:r>
            <a:rPr lang="ru-RU" sz="2800" dirty="0" smtClean="0"/>
            <a:t> (1952), 25 </a:t>
          </a:r>
          <a:r>
            <a:rPr lang="ru-RU" sz="2800" dirty="0" err="1" smtClean="0"/>
            <a:t>січня</a:t>
          </a:r>
          <a:r>
            <a:rPr lang="ru-RU" sz="2800" dirty="0" smtClean="0"/>
            <a:t> - День народного </a:t>
          </a:r>
          <a:r>
            <a:rPr lang="ru-RU" sz="2800" dirty="0" err="1" smtClean="0"/>
            <a:t>повстання</a:t>
          </a:r>
          <a:r>
            <a:rPr lang="ru-RU" sz="2800" dirty="0" smtClean="0"/>
            <a:t> (2011).</a:t>
          </a:r>
          <a:endParaRPr lang="ru-RU" sz="2800" dirty="0"/>
        </a:p>
      </dgm:t>
    </dgm:pt>
    <dgm:pt modelId="{A013404B-7B4C-4D0D-86AC-6F576AF90F4C}" type="parTrans" cxnId="{6AB325D3-E3A5-4DB5-9AF2-CC3C454A4B44}">
      <dgm:prSet/>
      <dgm:spPr/>
      <dgm:t>
        <a:bodyPr/>
        <a:lstStyle/>
        <a:p>
          <a:endParaRPr lang="ru-RU"/>
        </a:p>
      </dgm:t>
    </dgm:pt>
    <dgm:pt modelId="{25148BF8-CE68-4785-BAC8-FD59C51AF028}" type="sibTrans" cxnId="{6AB325D3-E3A5-4DB5-9AF2-CC3C454A4B44}">
      <dgm:prSet/>
      <dgm:spPr/>
      <dgm:t>
        <a:bodyPr/>
        <a:lstStyle/>
        <a:p>
          <a:endParaRPr lang="ru-RU"/>
        </a:p>
      </dgm:t>
    </dgm:pt>
    <dgm:pt modelId="{09BC053D-E701-47FE-85C8-20A3CF1609D8}" type="pres">
      <dgm:prSet presAssocID="{DB2658AC-89CE-4BD2-AD91-FEB64A15C0E9}" presName="linear" presStyleCnt="0">
        <dgm:presLayoutVars>
          <dgm:animLvl val="lvl"/>
          <dgm:resizeHandles val="exact"/>
        </dgm:presLayoutVars>
      </dgm:prSet>
      <dgm:spPr/>
    </dgm:pt>
    <dgm:pt modelId="{3388C7EC-CFB3-40AF-B04D-EAEED8302D1C}" type="pres">
      <dgm:prSet presAssocID="{92614544-CE87-4EC0-BBAC-6271D00254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D71F9-F04A-4F7F-BA08-D62A5754A93D}" type="pres">
      <dgm:prSet presAssocID="{21E99498-05B7-4E4D-AAAA-63A6551D0DB1}" presName="spacer" presStyleCnt="0"/>
      <dgm:spPr/>
    </dgm:pt>
    <dgm:pt modelId="{32296931-61A1-4BAE-8FF0-998F1E2951A4}" type="pres">
      <dgm:prSet presAssocID="{07EFFF17-C0F8-4B71-834E-9E58B14841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0DBDD-400E-403B-807E-3AA12E94F78E}" type="pres">
      <dgm:prSet presAssocID="{5503AAC3-BD28-4955-85BF-9B73BD59BE0C}" presName="spacer" presStyleCnt="0"/>
      <dgm:spPr/>
    </dgm:pt>
    <dgm:pt modelId="{23033786-1836-459A-819F-61D3F65E294F}" type="pres">
      <dgm:prSet presAssocID="{65D1D219-5928-44D2-90EE-047B78149B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A5577-6DE2-4083-9FF2-39EBFEC29909}" type="pres">
      <dgm:prSet presAssocID="{62078716-EA86-4C1C-9710-CC38D662FCA3}" presName="spacer" presStyleCnt="0"/>
      <dgm:spPr/>
    </dgm:pt>
    <dgm:pt modelId="{DE425681-B5A5-4F24-9850-81A523FE74B7}" type="pres">
      <dgm:prSet presAssocID="{0129C57C-0BEB-4318-8602-20F490FE3D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0B76C-5BBA-44E0-BEF6-778C6DEC5FFE}" type="presOf" srcId="{92614544-CE87-4EC0-BBAC-6271D002545B}" destId="{3388C7EC-CFB3-40AF-B04D-EAEED8302D1C}" srcOrd="0" destOrd="0" presId="urn:microsoft.com/office/officeart/2005/8/layout/vList2"/>
    <dgm:cxn modelId="{D335DF80-845F-4C11-A743-8136C79357FC}" srcId="{DB2658AC-89CE-4BD2-AD91-FEB64A15C0E9}" destId="{92614544-CE87-4EC0-BBAC-6271D002545B}" srcOrd="0" destOrd="0" parTransId="{94D0B337-C2AA-44F9-B30E-0B92DEC35D6A}" sibTransId="{21E99498-05B7-4E4D-AAAA-63A6551D0DB1}"/>
    <dgm:cxn modelId="{A976BC61-1145-4625-B308-18C41B7C189A}" srcId="{DB2658AC-89CE-4BD2-AD91-FEB64A15C0E9}" destId="{65D1D219-5928-44D2-90EE-047B78149B19}" srcOrd="2" destOrd="0" parTransId="{4603CC58-4B8A-44C8-9CBD-5E3399C118A1}" sibTransId="{62078716-EA86-4C1C-9710-CC38D662FCA3}"/>
    <dgm:cxn modelId="{6AB325D3-E3A5-4DB5-9AF2-CC3C454A4B44}" srcId="{DB2658AC-89CE-4BD2-AD91-FEB64A15C0E9}" destId="{0129C57C-0BEB-4318-8602-20F490FE3D7E}" srcOrd="3" destOrd="0" parTransId="{A013404B-7B4C-4D0D-86AC-6F576AF90F4C}" sibTransId="{25148BF8-CE68-4785-BAC8-FD59C51AF028}"/>
    <dgm:cxn modelId="{964C0FE8-486A-4BD8-90D1-E6F56787503C}" type="presOf" srcId="{07EFFF17-C0F8-4B71-834E-9E58B148419C}" destId="{32296931-61A1-4BAE-8FF0-998F1E2951A4}" srcOrd="0" destOrd="0" presId="urn:microsoft.com/office/officeart/2005/8/layout/vList2"/>
    <dgm:cxn modelId="{CEDA8959-18F0-4EDF-A372-A5B16C96E616}" srcId="{DB2658AC-89CE-4BD2-AD91-FEB64A15C0E9}" destId="{07EFFF17-C0F8-4B71-834E-9E58B148419C}" srcOrd="1" destOrd="0" parTransId="{57D3E8E1-0C30-4AAC-81E8-F951CB5DDD63}" sibTransId="{5503AAC3-BD28-4955-85BF-9B73BD59BE0C}"/>
    <dgm:cxn modelId="{9918C76F-72E9-4F46-9A18-8047DCCC1871}" type="presOf" srcId="{DB2658AC-89CE-4BD2-AD91-FEB64A15C0E9}" destId="{09BC053D-E701-47FE-85C8-20A3CF1609D8}" srcOrd="0" destOrd="0" presId="urn:microsoft.com/office/officeart/2005/8/layout/vList2"/>
    <dgm:cxn modelId="{7E9EBCD1-9C67-42C5-8732-EFC9C05353AD}" type="presOf" srcId="{0129C57C-0BEB-4318-8602-20F490FE3D7E}" destId="{DE425681-B5A5-4F24-9850-81A523FE74B7}" srcOrd="0" destOrd="0" presId="urn:microsoft.com/office/officeart/2005/8/layout/vList2"/>
    <dgm:cxn modelId="{B5638DB0-EEF7-4ED8-A092-2E7907894345}" type="presOf" srcId="{65D1D219-5928-44D2-90EE-047B78149B19}" destId="{23033786-1836-459A-819F-61D3F65E294F}" srcOrd="0" destOrd="0" presId="urn:microsoft.com/office/officeart/2005/8/layout/vList2"/>
    <dgm:cxn modelId="{585A17BB-A9F2-4621-AD14-604ACED08CB6}" type="presParOf" srcId="{09BC053D-E701-47FE-85C8-20A3CF1609D8}" destId="{3388C7EC-CFB3-40AF-B04D-EAEED8302D1C}" srcOrd="0" destOrd="0" presId="urn:microsoft.com/office/officeart/2005/8/layout/vList2"/>
    <dgm:cxn modelId="{8A62E3A7-50FB-4765-BD05-D13F02B243F8}" type="presParOf" srcId="{09BC053D-E701-47FE-85C8-20A3CF1609D8}" destId="{82BD71F9-F04A-4F7F-BA08-D62A5754A93D}" srcOrd="1" destOrd="0" presId="urn:microsoft.com/office/officeart/2005/8/layout/vList2"/>
    <dgm:cxn modelId="{12627DF0-7B20-4818-93E4-F11635396BBF}" type="presParOf" srcId="{09BC053D-E701-47FE-85C8-20A3CF1609D8}" destId="{32296931-61A1-4BAE-8FF0-998F1E2951A4}" srcOrd="2" destOrd="0" presId="urn:microsoft.com/office/officeart/2005/8/layout/vList2"/>
    <dgm:cxn modelId="{1EAD1D6D-875B-483E-9190-91B00A8B3841}" type="presParOf" srcId="{09BC053D-E701-47FE-85C8-20A3CF1609D8}" destId="{1C20DBDD-400E-403B-807E-3AA12E94F78E}" srcOrd="3" destOrd="0" presId="urn:microsoft.com/office/officeart/2005/8/layout/vList2"/>
    <dgm:cxn modelId="{3BCB605C-7094-4E83-BAFB-4F11A1D375AD}" type="presParOf" srcId="{09BC053D-E701-47FE-85C8-20A3CF1609D8}" destId="{23033786-1836-459A-819F-61D3F65E294F}" srcOrd="4" destOrd="0" presId="urn:microsoft.com/office/officeart/2005/8/layout/vList2"/>
    <dgm:cxn modelId="{85C81579-B8A3-43A4-BF6D-5DE9090B0EF1}" type="presParOf" srcId="{09BC053D-E701-47FE-85C8-20A3CF1609D8}" destId="{80EA5577-6DE2-4083-9FF2-39EBFEC29909}" srcOrd="5" destOrd="0" presId="urn:microsoft.com/office/officeart/2005/8/layout/vList2"/>
    <dgm:cxn modelId="{C3972F6A-7827-40A6-9EB1-A16B53077F13}" type="presParOf" srcId="{09BC053D-E701-47FE-85C8-20A3CF1609D8}" destId="{DE425681-B5A5-4F24-9850-81A523FE74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EB198-7375-4CA0-A26A-11F2D8AEB6A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19F26A-2C21-4111-9AB7-90E8930BC9F9}">
      <dgm:prSet/>
      <dgm:spPr/>
      <dgm:t>
        <a:bodyPr/>
        <a:lstStyle/>
        <a:p>
          <a:pPr rtl="0"/>
          <a:r>
            <a:rPr lang="ru-RU" b="1" smtClean="0"/>
            <a:t>Державний герб</a:t>
          </a:r>
          <a:r>
            <a:rPr lang="ru-RU" smtClean="0"/>
            <a:t> - щит, на якому зображений золотий орел, який тримає сувій з назвою країни арабською мовою.</a:t>
          </a:r>
          <a:br>
            <a:rPr lang="ru-RU" smtClean="0"/>
          </a:br>
          <a:endParaRPr lang="ru-RU"/>
        </a:p>
      </dgm:t>
    </dgm:pt>
    <dgm:pt modelId="{11852F03-10D7-4DA4-8E4B-C8CBBC23F7B9}" type="parTrans" cxnId="{593B128B-E054-4E4A-9F19-A84A60AD4213}">
      <dgm:prSet/>
      <dgm:spPr/>
      <dgm:t>
        <a:bodyPr/>
        <a:lstStyle/>
        <a:p>
          <a:endParaRPr lang="ru-RU"/>
        </a:p>
      </dgm:t>
    </dgm:pt>
    <dgm:pt modelId="{C4D6CC1A-1037-4BD0-8EBC-FFB604F23952}" type="sibTrans" cxnId="{593B128B-E054-4E4A-9F19-A84A60AD4213}">
      <dgm:prSet/>
      <dgm:spPr/>
      <dgm:t>
        <a:bodyPr/>
        <a:lstStyle/>
        <a:p>
          <a:endParaRPr lang="ru-RU"/>
        </a:p>
      </dgm:t>
    </dgm:pt>
    <dgm:pt modelId="{0CBB67EA-DCFA-4024-9015-629B46F19072}" type="pres">
      <dgm:prSet presAssocID="{8DEEB198-7375-4CA0-A26A-11F2D8AEB6A7}" presName="linear" presStyleCnt="0">
        <dgm:presLayoutVars>
          <dgm:animLvl val="lvl"/>
          <dgm:resizeHandles val="exact"/>
        </dgm:presLayoutVars>
      </dgm:prSet>
      <dgm:spPr/>
    </dgm:pt>
    <dgm:pt modelId="{90A2C5AF-3106-438F-BF75-2A5671554F1F}" type="pres">
      <dgm:prSet presAssocID="{A219F26A-2C21-4111-9AB7-90E8930BC9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776CAC1-D720-4D53-B955-08A53C3A4E4F}" type="presOf" srcId="{A219F26A-2C21-4111-9AB7-90E8930BC9F9}" destId="{90A2C5AF-3106-438F-BF75-2A5671554F1F}" srcOrd="0" destOrd="0" presId="urn:microsoft.com/office/officeart/2005/8/layout/vList2"/>
    <dgm:cxn modelId="{5ECA74BE-6E7C-4812-8BC4-C6725766C7FF}" type="presOf" srcId="{8DEEB198-7375-4CA0-A26A-11F2D8AEB6A7}" destId="{0CBB67EA-DCFA-4024-9015-629B46F19072}" srcOrd="0" destOrd="0" presId="urn:microsoft.com/office/officeart/2005/8/layout/vList2"/>
    <dgm:cxn modelId="{593B128B-E054-4E4A-9F19-A84A60AD4213}" srcId="{8DEEB198-7375-4CA0-A26A-11F2D8AEB6A7}" destId="{A219F26A-2C21-4111-9AB7-90E8930BC9F9}" srcOrd="0" destOrd="0" parTransId="{11852F03-10D7-4DA4-8E4B-C8CBBC23F7B9}" sibTransId="{C4D6CC1A-1037-4BD0-8EBC-FFB604F23952}"/>
    <dgm:cxn modelId="{F269AEC4-FA77-4D9A-B455-DEBFA46C0AF1}" type="presParOf" srcId="{0CBB67EA-DCFA-4024-9015-629B46F19072}" destId="{90A2C5AF-3106-438F-BF75-2A5671554F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9255CC-4E7C-4254-BDD7-9BD17AFBC13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1F3ADC-EB06-4F41-A045-3F96D89F716E}">
      <dgm:prSet/>
      <dgm:spPr/>
      <dgm:t>
        <a:bodyPr/>
        <a:lstStyle/>
        <a:p>
          <a:pPr rtl="0"/>
          <a:r>
            <a:rPr lang="ru-RU" b="1" smtClean="0"/>
            <a:t>Національний гімн - </a:t>
          </a:r>
          <a:r>
            <a:rPr lang="ru-RU" smtClean="0"/>
            <a:t>"Моя країна, моя країна". </a:t>
          </a:r>
          <a:br>
            <a:rPr lang="ru-RU" smtClean="0"/>
          </a:br>
          <a:endParaRPr lang="ru-RU"/>
        </a:p>
      </dgm:t>
    </dgm:pt>
    <dgm:pt modelId="{288CA2AE-C646-47FE-87DE-28262839C7BD}" type="parTrans" cxnId="{95D0447F-A411-4432-B9C1-4A13C2BA5BB2}">
      <dgm:prSet/>
      <dgm:spPr/>
      <dgm:t>
        <a:bodyPr/>
        <a:lstStyle/>
        <a:p>
          <a:endParaRPr lang="ru-RU"/>
        </a:p>
      </dgm:t>
    </dgm:pt>
    <dgm:pt modelId="{D219BA70-843F-4FC0-8ACB-D8D24CF9FD5F}" type="sibTrans" cxnId="{95D0447F-A411-4432-B9C1-4A13C2BA5BB2}">
      <dgm:prSet/>
      <dgm:spPr/>
      <dgm:t>
        <a:bodyPr/>
        <a:lstStyle/>
        <a:p>
          <a:endParaRPr lang="ru-RU"/>
        </a:p>
      </dgm:t>
    </dgm:pt>
    <dgm:pt modelId="{C5696CE3-DD5D-45A2-88CD-B6A0B14AA24E}">
      <dgm:prSet/>
      <dgm:spPr/>
      <dgm:t>
        <a:bodyPr/>
        <a:lstStyle/>
        <a:p>
          <a:pPr rtl="0"/>
          <a:r>
            <a:rPr lang="ru-RU" b="1" smtClean="0"/>
            <a:t>Членство в міжнародних організаціях - </a:t>
          </a:r>
          <a:r>
            <a:rPr lang="ru-RU" smtClean="0"/>
            <a:t>СОТ, ЛАД, МБРР, МВФ, МФЧХ, ООН, ОАЄ.</a:t>
          </a:r>
          <a:endParaRPr lang="ru-RU"/>
        </a:p>
      </dgm:t>
    </dgm:pt>
    <dgm:pt modelId="{5C2A6DE9-7844-4241-893A-F1FCD90CEDC7}" type="parTrans" cxnId="{F165381E-839A-4819-9CDB-D57FF6534DC3}">
      <dgm:prSet/>
      <dgm:spPr/>
      <dgm:t>
        <a:bodyPr/>
        <a:lstStyle/>
        <a:p>
          <a:endParaRPr lang="ru-RU"/>
        </a:p>
      </dgm:t>
    </dgm:pt>
    <dgm:pt modelId="{B0C78C5E-BE40-4239-9012-44EC082FE0B5}" type="sibTrans" cxnId="{F165381E-839A-4819-9CDB-D57FF6534DC3}">
      <dgm:prSet/>
      <dgm:spPr/>
      <dgm:t>
        <a:bodyPr/>
        <a:lstStyle/>
        <a:p>
          <a:endParaRPr lang="ru-RU"/>
        </a:p>
      </dgm:t>
    </dgm:pt>
    <dgm:pt modelId="{436A6BF1-917E-4CB2-9E4F-2F2630CC44AB}" type="pres">
      <dgm:prSet presAssocID="{579255CC-4E7C-4254-BDD7-9BD17AFBC135}" presName="linear" presStyleCnt="0">
        <dgm:presLayoutVars>
          <dgm:animLvl val="lvl"/>
          <dgm:resizeHandles val="exact"/>
        </dgm:presLayoutVars>
      </dgm:prSet>
      <dgm:spPr/>
    </dgm:pt>
    <dgm:pt modelId="{85FFFE59-F65B-4DC5-8739-31C9028C5AC1}" type="pres">
      <dgm:prSet presAssocID="{D11F3ADC-EB06-4F41-A045-3F96D89F71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2A64AA-149B-4B26-8DC5-E24DF270BDAD}" type="pres">
      <dgm:prSet presAssocID="{D219BA70-843F-4FC0-8ACB-D8D24CF9FD5F}" presName="spacer" presStyleCnt="0"/>
      <dgm:spPr/>
    </dgm:pt>
    <dgm:pt modelId="{A716B097-E268-42B5-8CD5-4AEB8F3A85F8}" type="pres">
      <dgm:prSet presAssocID="{C5696CE3-DD5D-45A2-88CD-B6A0B14AA2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5348D58-E8E8-4373-A808-506F36A406C2}" type="presOf" srcId="{C5696CE3-DD5D-45A2-88CD-B6A0B14AA24E}" destId="{A716B097-E268-42B5-8CD5-4AEB8F3A85F8}" srcOrd="0" destOrd="0" presId="urn:microsoft.com/office/officeart/2005/8/layout/vList2"/>
    <dgm:cxn modelId="{4ECAB6E4-1EB1-4C90-9B3E-1D604003CC2A}" type="presOf" srcId="{D11F3ADC-EB06-4F41-A045-3F96D89F716E}" destId="{85FFFE59-F65B-4DC5-8739-31C9028C5AC1}" srcOrd="0" destOrd="0" presId="urn:microsoft.com/office/officeart/2005/8/layout/vList2"/>
    <dgm:cxn modelId="{F165381E-839A-4819-9CDB-D57FF6534DC3}" srcId="{579255CC-4E7C-4254-BDD7-9BD17AFBC135}" destId="{C5696CE3-DD5D-45A2-88CD-B6A0B14AA24E}" srcOrd="1" destOrd="0" parTransId="{5C2A6DE9-7844-4241-893A-F1FCD90CEDC7}" sibTransId="{B0C78C5E-BE40-4239-9012-44EC082FE0B5}"/>
    <dgm:cxn modelId="{95D0447F-A411-4432-B9C1-4A13C2BA5BB2}" srcId="{579255CC-4E7C-4254-BDD7-9BD17AFBC135}" destId="{D11F3ADC-EB06-4F41-A045-3F96D89F716E}" srcOrd="0" destOrd="0" parTransId="{288CA2AE-C646-47FE-87DE-28262839C7BD}" sibTransId="{D219BA70-843F-4FC0-8ACB-D8D24CF9FD5F}"/>
    <dgm:cxn modelId="{71C1A890-E34A-431B-9B8C-145AAEEBCD0D}" type="presOf" srcId="{579255CC-4E7C-4254-BDD7-9BD17AFBC135}" destId="{436A6BF1-917E-4CB2-9E4F-2F2630CC44AB}" srcOrd="0" destOrd="0" presId="urn:microsoft.com/office/officeart/2005/8/layout/vList2"/>
    <dgm:cxn modelId="{E5B5EA7C-B793-43DF-AEBC-7456E632CE8D}" type="presParOf" srcId="{436A6BF1-917E-4CB2-9E4F-2F2630CC44AB}" destId="{85FFFE59-F65B-4DC5-8739-31C9028C5AC1}" srcOrd="0" destOrd="0" presId="urn:microsoft.com/office/officeart/2005/8/layout/vList2"/>
    <dgm:cxn modelId="{14AE7C46-88D8-486D-AFDE-E09B21D0CB6E}" type="presParOf" srcId="{436A6BF1-917E-4CB2-9E4F-2F2630CC44AB}" destId="{522A64AA-149B-4B26-8DC5-E24DF270BDAD}" srcOrd="1" destOrd="0" presId="urn:microsoft.com/office/officeart/2005/8/layout/vList2"/>
    <dgm:cxn modelId="{43E641AE-CC2D-4CC2-A0A5-188A9BA9262A}" type="presParOf" srcId="{436A6BF1-917E-4CB2-9E4F-2F2630CC44AB}" destId="{A716B097-E268-42B5-8CD5-4AEB8F3A85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8F979-DB1A-4D49-9E2A-F68679013E5B}">
      <dsp:nvSpPr>
        <dsp:cNvPr id="0" name=""/>
        <dsp:cNvSpPr/>
      </dsp:nvSpPr>
      <dsp:spPr>
        <a:xfrm>
          <a:off x="0" y="0"/>
          <a:ext cx="4964106" cy="5108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Єгипет</a:t>
          </a:r>
          <a:endParaRPr lang="ru-RU" sz="8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26976" y="748065"/>
        <a:ext cx="3510154" cy="361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797B-9B76-4944-A5FE-0BF1F0B18563}">
      <dsp:nvSpPr>
        <dsp:cNvPr id="0" name=""/>
        <dsp:cNvSpPr/>
      </dsp:nvSpPr>
      <dsp:spPr>
        <a:xfrm>
          <a:off x="0" y="219407"/>
          <a:ext cx="8229600" cy="15413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Офіційна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назва</a:t>
          </a:r>
          <a:r>
            <a:rPr lang="ru-RU" sz="2400" kern="1200" dirty="0" smtClean="0"/>
            <a:t> - </a:t>
          </a:r>
          <a:r>
            <a:rPr lang="ru-RU" sz="2400" kern="1200" dirty="0" err="1" smtClean="0"/>
            <a:t>Арабська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Республіка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Єгипет</a:t>
          </a:r>
          <a:r>
            <a:rPr lang="ru-RU" sz="2400" kern="1200" dirty="0" smtClean="0"/>
            <a:t> </a:t>
          </a:r>
          <a:endParaRPr lang="ru-RU" sz="2400" kern="1200" dirty="0"/>
        </a:p>
      </dsp:txBody>
      <dsp:txXfrm>
        <a:off x="75242" y="294649"/>
        <a:ext cx="8079116" cy="1390860"/>
      </dsp:txXfrm>
    </dsp:sp>
    <dsp:sp modelId="{4C71401D-61D4-41F4-8AF2-76A9FBF6710F}">
      <dsp:nvSpPr>
        <dsp:cNvPr id="0" name=""/>
        <dsp:cNvSpPr/>
      </dsp:nvSpPr>
      <dsp:spPr>
        <a:xfrm>
          <a:off x="0" y="1947951"/>
          <a:ext cx="8229600" cy="31941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Географічне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положення</a:t>
          </a:r>
          <a:r>
            <a:rPr lang="ru-RU" sz="2400" kern="1200" dirty="0" smtClean="0">
              <a:solidFill>
                <a:srgbClr val="002060"/>
              </a:solidFill>
            </a:rPr>
            <a:t> - </a:t>
          </a:r>
          <a:r>
            <a:rPr lang="ru-RU" sz="2400" kern="1200" dirty="0" err="1" smtClean="0">
              <a:solidFill>
                <a:srgbClr val="002060"/>
              </a:solidFill>
            </a:rPr>
            <a:t>розташована</a:t>
          </a:r>
          <a:r>
            <a:rPr lang="ru-RU" sz="2400" kern="1200" dirty="0" smtClean="0">
              <a:solidFill>
                <a:srgbClr val="002060"/>
              </a:solidFill>
            </a:rPr>
            <a:t> на </a:t>
          </a:r>
          <a:r>
            <a:rPr lang="ru-RU" sz="2400" kern="1200" dirty="0" err="1" smtClean="0">
              <a:solidFill>
                <a:srgbClr val="002060"/>
              </a:solidFill>
            </a:rPr>
            <a:t>північному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сході</a:t>
          </a:r>
          <a:r>
            <a:rPr lang="ru-RU" sz="2400" kern="1200" dirty="0" smtClean="0">
              <a:solidFill>
                <a:srgbClr val="002060"/>
              </a:solidFill>
            </a:rPr>
            <a:t> Африки і </a:t>
          </a:r>
          <a:r>
            <a:rPr lang="ru-RU" sz="2400" kern="1200" dirty="0" err="1" smtClean="0">
              <a:solidFill>
                <a:srgbClr val="002060"/>
              </a:solidFill>
            </a:rPr>
            <a:t>частково</a:t>
          </a:r>
          <a:r>
            <a:rPr lang="ru-RU" sz="2400" kern="1200" dirty="0" smtClean="0">
              <a:solidFill>
                <a:srgbClr val="002060"/>
              </a:solidFill>
            </a:rPr>
            <a:t>  </a:t>
          </a:r>
          <a:r>
            <a:rPr lang="ru-RU" sz="2400" kern="1200" dirty="0" err="1" smtClean="0">
              <a:solidFill>
                <a:srgbClr val="002060"/>
              </a:solidFill>
            </a:rPr>
            <a:t>Азії</a:t>
          </a:r>
          <a:r>
            <a:rPr lang="ru-RU" sz="2400" kern="1200" dirty="0" smtClean="0">
              <a:solidFill>
                <a:srgbClr val="002060"/>
              </a:solidFill>
            </a:rPr>
            <a:t> (</a:t>
          </a:r>
          <a:r>
            <a:rPr lang="ru-RU" sz="2400" kern="1200" dirty="0" err="1" smtClean="0">
              <a:solidFill>
                <a:srgbClr val="002060"/>
              </a:solidFill>
            </a:rPr>
            <a:t>Синайський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півострів</a:t>
          </a:r>
          <a:r>
            <a:rPr lang="ru-RU" sz="2400" kern="1200" dirty="0" smtClean="0">
              <a:solidFill>
                <a:srgbClr val="002060"/>
              </a:solidFill>
            </a:rPr>
            <a:t>. </a:t>
          </a:r>
          <a:r>
            <a:rPr lang="ru-RU" sz="2400" kern="1200" dirty="0" err="1" smtClean="0">
              <a:solidFill>
                <a:srgbClr val="002060"/>
              </a:solidFill>
            </a:rPr>
            <a:t>Єгипту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також</a:t>
          </a:r>
          <a:r>
            <a:rPr lang="ru-RU" sz="2400" kern="1200" dirty="0" smtClean="0">
              <a:solidFill>
                <a:srgbClr val="002060"/>
              </a:solidFill>
            </a:rPr>
            <a:t> належать </a:t>
          </a:r>
          <a:r>
            <a:rPr lang="ru-RU" sz="2400" kern="1200" dirty="0" err="1" smtClean="0">
              <a:solidFill>
                <a:srgbClr val="002060"/>
              </a:solidFill>
            </a:rPr>
            <a:t>кілька</a:t>
          </a:r>
          <a:r>
            <a:rPr lang="ru-RU" sz="2400" kern="1200" dirty="0" smtClean="0">
              <a:solidFill>
                <a:srgbClr val="002060"/>
              </a:solidFill>
            </a:rPr>
            <a:t> невеликих </a:t>
          </a:r>
          <a:r>
            <a:rPr lang="ru-RU" sz="2400" kern="1200" dirty="0" err="1" smtClean="0">
              <a:solidFill>
                <a:srgbClr val="002060"/>
              </a:solidFill>
            </a:rPr>
            <a:t>островів</a:t>
          </a:r>
          <a:r>
            <a:rPr lang="ru-RU" sz="2400" kern="1200" dirty="0" smtClean="0">
              <a:solidFill>
                <a:srgbClr val="002060"/>
              </a:solidFill>
            </a:rPr>
            <a:t> у </a:t>
          </a:r>
          <a:r>
            <a:rPr lang="ru-RU" sz="2400" kern="1200" dirty="0" err="1" smtClean="0">
              <a:solidFill>
                <a:srgbClr val="002060"/>
              </a:solidFill>
            </a:rPr>
            <a:t>Суецькій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затоці</a:t>
          </a:r>
          <a:r>
            <a:rPr lang="ru-RU" sz="2400" kern="1200" dirty="0" smtClean="0">
              <a:solidFill>
                <a:srgbClr val="002060"/>
              </a:solidFill>
            </a:rPr>
            <a:t> та Червоному </a:t>
          </a:r>
          <a:r>
            <a:rPr lang="ru-RU" sz="2400" kern="1200" dirty="0" err="1" smtClean="0">
              <a:solidFill>
                <a:srgbClr val="002060"/>
              </a:solidFill>
            </a:rPr>
            <a:t>морі</a:t>
          </a:r>
          <a:r>
            <a:rPr lang="ru-RU" sz="2400" kern="1200" dirty="0" smtClean="0">
              <a:solidFill>
                <a:srgbClr val="002060"/>
              </a:solidFill>
            </a:rPr>
            <a:t>. На </a:t>
          </a:r>
          <a:r>
            <a:rPr lang="ru-RU" sz="2400" kern="1200" dirty="0" err="1" smtClean="0">
              <a:solidFill>
                <a:srgbClr val="002060"/>
              </a:solidFill>
            </a:rPr>
            <a:t>півночі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країна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омивається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Середземним</a:t>
          </a:r>
          <a:r>
            <a:rPr lang="ru-RU" sz="2400" kern="1200" dirty="0" smtClean="0">
              <a:solidFill>
                <a:srgbClr val="002060"/>
              </a:solidFill>
            </a:rPr>
            <a:t> морем, на </a:t>
          </a:r>
          <a:r>
            <a:rPr lang="ru-RU" sz="2400" kern="1200" dirty="0" err="1" smtClean="0">
              <a:solidFill>
                <a:srgbClr val="002060"/>
              </a:solidFill>
            </a:rPr>
            <a:t>сході</a:t>
          </a:r>
          <a:r>
            <a:rPr lang="ru-RU" sz="2400" kern="1200" dirty="0" smtClean="0">
              <a:solidFill>
                <a:srgbClr val="002060"/>
              </a:solidFill>
            </a:rPr>
            <a:t> - </a:t>
          </a:r>
          <a:r>
            <a:rPr lang="ru-RU" sz="2400" kern="1200" dirty="0" err="1" smtClean="0">
              <a:solidFill>
                <a:srgbClr val="002060"/>
              </a:solidFill>
            </a:rPr>
            <a:t>Червоним</a:t>
          </a:r>
          <a:r>
            <a:rPr lang="ru-RU" sz="2400" kern="1200" dirty="0" smtClean="0">
              <a:solidFill>
                <a:srgbClr val="002060"/>
              </a:solidFill>
            </a:rPr>
            <a:t> морем. На </a:t>
          </a:r>
          <a:r>
            <a:rPr lang="ru-RU" sz="2400" kern="1200" dirty="0" err="1" smtClean="0">
              <a:solidFill>
                <a:srgbClr val="002060"/>
              </a:solidFill>
            </a:rPr>
            <a:t>заході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межує</a:t>
          </a:r>
          <a:r>
            <a:rPr lang="ru-RU" sz="2400" kern="1200" dirty="0" smtClean="0">
              <a:solidFill>
                <a:srgbClr val="002060"/>
              </a:solidFill>
            </a:rPr>
            <a:t> з </a:t>
          </a:r>
          <a:r>
            <a:rPr lang="ru-RU" sz="2400" kern="1200" dirty="0" err="1" smtClean="0">
              <a:solidFill>
                <a:srgbClr val="002060"/>
              </a:solidFill>
            </a:rPr>
            <a:t>Лівією</a:t>
          </a:r>
          <a:r>
            <a:rPr lang="ru-RU" sz="2400" kern="1200" dirty="0" smtClean="0">
              <a:solidFill>
                <a:srgbClr val="002060"/>
              </a:solidFill>
            </a:rPr>
            <a:t>, на </a:t>
          </a:r>
          <a:r>
            <a:rPr lang="ru-RU" sz="2400" kern="1200" dirty="0" err="1" smtClean="0">
              <a:solidFill>
                <a:srgbClr val="002060"/>
              </a:solidFill>
            </a:rPr>
            <a:t>півдні</a:t>
          </a:r>
          <a:r>
            <a:rPr lang="ru-RU" sz="2400" kern="1200" dirty="0" smtClean="0">
              <a:solidFill>
                <a:srgbClr val="002060"/>
              </a:solidFill>
            </a:rPr>
            <a:t> - з Суданом, на </a:t>
          </a:r>
          <a:r>
            <a:rPr lang="ru-RU" sz="2400" kern="1200" dirty="0" err="1" smtClean="0">
              <a:solidFill>
                <a:srgbClr val="002060"/>
              </a:solidFill>
            </a:rPr>
            <a:t>північному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err="1" smtClean="0">
              <a:solidFill>
                <a:srgbClr val="002060"/>
              </a:solidFill>
            </a:rPr>
            <a:t>сході</a:t>
          </a:r>
          <a:r>
            <a:rPr lang="ru-RU" sz="2400" kern="1200" dirty="0" smtClean="0">
              <a:solidFill>
                <a:srgbClr val="002060"/>
              </a:solidFill>
            </a:rPr>
            <a:t> - з </a:t>
          </a:r>
          <a:r>
            <a:rPr lang="ru-RU" sz="2400" kern="1200" dirty="0" err="1" smtClean="0">
              <a:solidFill>
                <a:srgbClr val="002060"/>
              </a:solidFill>
            </a:rPr>
            <a:t>Ізраїлем</a:t>
          </a:r>
          <a:r>
            <a:rPr lang="ru-RU" sz="2400" kern="1200" dirty="0" smtClean="0">
              <a:solidFill>
                <a:srgbClr val="002060"/>
              </a:solidFill>
            </a:rPr>
            <a:t>.</a:t>
          </a:r>
          <a:br>
            <a:rPr lang="ru-RU" sz="2400" kern="1200" dirty="0" smtClean="0">
              <a:solidFill>
                <a:srgbClr val="002060"/>
              </a:solidFill>
            </a:rPr>
          </a:br>
          <a:endParaRPr lang="ru-RU" sz="2400" kern="1200" dirty="0">
            <a:solidFill>
              <a:srgbClr val="002060"/>
            </a:solidFill>
          </a:endParaRPr>
        </a:p>
      </dsp:txBody>
      <dsp:txXfrm>
        <a:off x="155923" y="2103874"/>
        <a:ext cx="7917754" cy="2882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19FB-75A7-4897-912E-67E54C434606}">
      <dsp:nvSpPr>
        <dsp:cNvPr id="0" name=""/>
        <dsp:cNvSpPr/>
      </dsp:nvSpPr>
      <dsp:spPr>
        <a:xfrm>
          <a:off x="0" y="848934"/>
          <a:ext cx="9036496" cy="9534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Територія</a:t>
          </a:r>
          <a:r>
            <a:rPr lang="ru-RU" sz="2400" kern="1200" dirty="0" smtClean="0"/>
            <a:t> - 1001,4 тис. кв. км.</a:t>
          </a:r>
          <a:endParaRPr lang="ru-RU" sz="2400" kern="1200" dirty="0"/>
        </a:p>
      </dsp:txBody>
      <dsp:txXfrm>
        <a:off x="46541" y="895475"/>
        <a:ext cx="8943414" cy="860321"/>
      </dsp:txXfrm>
    </dsp:sp>
    <dsp:sp modelId="{90941A34-DB50-4D51-952A-74154106E4CF}">
      <dsp:nvSpPr>
        <dsp:cNvPr id="0" name=""/>
        <dsp:cNvSpPr/>
      </dsp:nvSpPr>
      <dsp:spPr>
        <a:xfrm>
          <a:off x="0" y="1871458"/>
          <a:ext cx="9036496" cy="953403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Населення</a:t>
          </a:r>
          <a:r>
            <a:rPr lang="ru-RU" sz="2400" kern="1200" dirty="0" smtClean="0"/>
            <a:t> - 86,0 млн </a:t>
          </a:r>
          <a:r>
            <a:rPr lang="ru-RU" sz="2400" kern="1200" dirty="0" err="1" smtClean="0"/>
            <a:t>осіб</a:t>
          </a:r>
          <a:r>
            <a:rPr lang="ru-RU" sz="2400" kern="1200" dirty="0" smtClean="0"/>
            <a:t> (2014).</a:t>
          </a:r>
          <a:endParaRPr lang="ru-RU" sz="2400" kern="1200" dirty="0"/>
        </a:p>
      </dsp:txBody>
      <dsp:txXfrm>
        <a:off x="46541" y="1917999"/>
        <a:ext cx="8943414" cy="860321"/>
      </dsp:txXfrm>
    </dsp:sp>
    <dsp:sp modelId="{C55AEDF2-D653-4FCA-8A54-D227AF586D27}">
      <dsp:nvSpPr>
        <dsp:cNvPr id="0" name=""/>
        <dsp:cNvSpPr/>
      </dsp:nvSpPr>
      <dsp:spPr>
        <a:xfrm>
          <a:off x="0" y="2893982"/>
          <a:ext cx="9036496" cy="953403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Столиця</a:t>
          </a:r>
          <a:r>
            <a:rPr lang="ru-RU" sz="2400" b="1" kern="1200" dirty="0" smtClean="0">
              <a:solidFill>
                <a:schemeClr val="bg1"/>
              </a:solidFill>
            </a:rPr>
            <a:t> - </a:t>
          </a:r>
          <a:r>
            <a:rPr lang="ru-RU" sz="2400" kern="1200" dirty="0" err="1" smtClean="0">
              <a:solidFill>
                <a:schemeClr val="bg1"/>
              </a:solidFill>
            </a:rPr>
            <a:t>Каїр</a:t>
          </a:r>
          <a:r>
            <a:rPr lang="ru-RU" sz="2400" kern="1200" dirty="0" smtClean="0">
              <a:solidFill>
                <a:schemeClr val="bg1"/>
              </a:solidFill>
            </a:rPr>
            <a:t> (</a:t>
          </a:r>
          <a:r>
            <a:rPr lang="en-US" sz="2400" kern="1200" dirty="0" smtClean="0">
              <a:solidFill>
                <a:schemeClr val="bg1"/>
              </a:solidFill>
            </a:rPr>
            <a:t>Cairo) - </a:t>
          </a:r>
          <a:r>
            <a:rPr lang="ru-RU" sz="2400" kern="1200" dirty="0" err="1" smtClean="0">
              <a:solidFill>
                <a:schemeClr val="bg1"/>
              </a:solidFill>
            </a:rPr>
            <a:t>понад</a:t>
          </a:r>
          <a:r>
            <a:rPr lang="ru-RU" sz="2400" kern="1200" dirty="0" smtClean="0">
              <a:solidFill>
                <a:schemeClr val="bg1"/>
              </a:solidFill>
            </a:rPr>
            <a:t> 16 млн. </a:t>
          </a:r>
          <a:r>
            <a:rPr lang="ru-RU" sz="2400" kern="1200" dirty="0" err="1" smtClean="0">
              <a:solidFill>
                <a:schemeClr val="bg1"/>
              </a:solidFill>
            </a:rPr>
            <a:t>осіб</a:t>
          </a:r>
          <a:r>
            <a:rPr lang="ru-RU" sz="2400" kern="1200" dirty="0" smtClean="0">
              <a:solidFill>
                <a:schemeClr val="bg1"/>
              </a:solidFill>
            </a:rPr>
            <a:t> з </a:t>
          </a:r>
          <a:r>
            <a:rPr lang="ru-RU" sz="2400" kern="1200" dirty="0" err="1" smtClean="0">
              <a:solidFill>
                <a:schemeClr val="bg1"/>
              </a:solidFill>
            </a:rPr>
            <a:t>передмістями</a:t>
          </a:r>
          <a:r>
            <a:rPr lang="ru-RU" sz="2400" kern="1200" dirty="0" smtClean="0">
              <a:solidFill>
                <a:schemeClr val="bg1"/>
              </a:solidFill>
            </a:rPr>
            <a:t>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6541" y="2940523"/>
        <a:ext cx="8943414" cy="860321"/>
      </dsp:txXfrm>
    </dsp:sp>
    <dsp:sp modelId="{040FB708-3624-4E98-B965-944211120C37}">
      <dsp:nvSpPr>
        <dsp:cNvPr id="0" name=""/>
        <dsp:cNvSpPr/>
      </dsp:nvSpPr>
      <dsp:spPr>
        <a:xfrm>
          <a:off x="0" y="3916505"/>
          <a:ext cx="9036496" cy="953403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Адміністративний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поділ</a:t>
          </a:r>
          <a:r>
            <a:rPr lang="ru-RU" sz="2400" kern="1200" dirty="0" smtClean="0">
              <a:solidFill>
                <a:schemeClr val="bg1"/>
              </a:solidFill>
            </a:rPr>
            <a:t> - 27 губернаторств (</a:t>
          </a:r>
          <a:r>
            <a:rPr lang="ru-RU" sz="2400" kern="1200" dirty="0" err="1" smtClean="0">
              <a:solidFill>
                <a:schemeClr val="bg1"/>
              </a:solidFill>
            </a:rPr>
            <a:t>мухафаз</a:t>
          </a:r>
          <a:r>
            <a:rPr lang="ru-RU" sz="2400" kern="1200" dirty="0" smtClean="0">
              <a:solidFill>
                <a:schemeClr val="bg1"/>
              </a:solidFill>
            </a:rPr>
            <a:t>), губернаторства </a:t>
          </a:r>
          <a:r>
            <a:rPr lang="ru-RU" sz="2400" kern="1200" dirty="0" err="1" smtClean="0">
              <a:solidFill>
                <a:schemeClr val="bg1"/>
              </a:solidFill>
            </a:rPr>
            <a:t>діляться</a:t>
          </a:r>
          <a:r>
            <a:rPr lang="ru-RU" sz="2400" kern="1200" dirty="0" smtClean="0">
              <a:solidFill>
                <a:schemeClr val="bg1"/>
              </a:solidFill>
            </a:rPr>
            <a:t> на округи (</a:t>
          </a:r>
          <a:r>
            <a:rPr lang="ru-RU" sz="2400" kern="1200" dirty="0" err="1" smtClean="0">
              <a:solidFill>
                <a:schemeClr val="bg1"/>
              </a:solidFill>
            </a:rPr>
            <a:t>маркази</a:t>
          </a:r>
          <a:r>
            <a:rPr lang="ru-RU" sz="2400" kern="1200" dirty="0" smtClean="0">
              <a:solidFill>
                <a:schemeClr val="bg1"/>
              </a:solidFill>
            </a:rPr>
            <a:t>), округи - на </a:t>
          </a:r>
          <a:r>
            <a:rPr lang="ru-RU" sz="2400" kern="1200" dirty="0" err="1" smtClean="0">
              <a:solidFill>
                <a:schemeClr val="bg1"/>
              </a:solidFill>
            </a:rPr>
            <a:t>райони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</a:rPr>
            <a:t>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6541" y="3963046"/>
        <a:ext cx="8943414" cy="860321"/>
      </dsp:txXfrm>
    </dsp:sp>
    <dsp:sp modelId="{C42878F0-5D87-4B4A-A39B-A485E21D12E7}">
      <dsp:nvSpPr>
        <dsp:cNvPr id="0" name=""/>
        <dsp:cNvSpPr/>
      </dsp:nvSpPr>
      <dsp:spPr>
        <a:xfrm>
          <a:off x="0" y="4939029"/>
          <a:ext cx="9036496" cy="953403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Найбільші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міста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країни</a:t>
          </a:r>
          <a:r>
            <a:rPr lang="ru-RU" sz="2400" b="1" kern="1200" dirty="0" smtClean="0"/>
            <a:t> -</a:t>
          </a:r>
          <a:r>
            <a:rPr lang="ru-RU" sz="2400" kern="1200" dirty="0" smtClean="0"/>
            <a:t> </a:t>
          </a:r>
          <a:r>
            <a:rPr lang="ru-RU" sz="2400" kern="1200" dirty="0" err="1" smtClean="0"/>
            <a:t>Олександрія</a:t>
          </a:r>
          <a:r>
            <a:rPr lang="ru-RU" sz="2400" kern="1200" dirty="0" smtClean="0"/>
            <a:t>, Порт-</a:t>
          </a:r>
          <a:r>
            <a:rPr lang="ru-RU" sz="2400" kern="1200" dirty="0" err="1" smtClean="0"/>
            <a:t>Саїд</a:t>
          </a:r>
          <a:r>
            <a:rPr lang="ru-RU" sz="2400" kern="1200" dirty="0" smtClean="0"/>
            <a:t>, Луксор, Ель-</a:t>
          </a:r>
          <a:r>
            <a:rPr lang="ru-RU" sz="2400" kern="1200" dirty="0" err="1" smtClean="0"/>
            <a:t>Файюм</a:t>
          </a:r>
          <a:r>
            <a:rPr lang="ru-RU" sz="2400" kern="1200" dirty="0" smtClean="0"/>
            <a:t>, Асуан. </a:t>
          </a:r>
          <a:endParaRPr lang="ru-RU" sz="2400" kern="1200" dirty="0"/>
        </a:p>
      </dsp:txBody>
      <dsp:txXfrm>
        <a:off x="46541" y="4985570"/>
        <a:ext cx="8943414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C7EC-CFB3-40AF-B04D-EAEED8302D1C}">
      <dsp:nvSpPr>
        <dsp:cNvPr id="0" name=""/>
        <dsp:cNvSpPr/>
      </dsp:nvSpPr>
      <dsp:spPr>
        <a:xfrm>
          <a:off x="0" y="642444"/>
          <a:ext cx="9122537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Офіційна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мова</a:t>
          </a:r>
          <a:r>
            <a:rPr lang="ru-RU" sz="2800" kern="1200" dirty="0" smtClean="0"/>
            <a:t> – </a:t>
          </a:r>
          <a:r>
            <a:rPr lang="ru-RU" sz="2800" kern="1200" dirty="0" err="1" smtClean="0"/>
            <a:t>арабська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59399" y="701843"/>
        <a:ext cx="9003739" cy="1098002"/>
      </dsp:txXfrm>
    </dsp:sp>
    <dsp:sp modelId="{32296931-61A1-4BAE-8FF0-998F1E2951A4}">
      <dsp:nvSpPr>
        <dsp:cNvPr id="0" name=""/>
        <dsp:cNvSpPr/>
      </dsp:nvSpPr>
      <dsp:spPr>
        <a:xfrm>
          <a:off x="0" y="2046445"/>
          <a:ext cx="9122537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Релігія</a:t>
          </a:r>
          <a:r>
            <a:rPr lang="ru-RU" sz="2800" kern="1200" dirty="0" smtClean="0"/>
            <a:t> - </a:t>
          </a:r>
          <a:r>
            <a:rPr lang="ru-RU" sz="2800" kern="1200" dirty="0" err="1" smtClean="0"/>
            <a:t>більшість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населення</a:t>
          </a:r>
          <a:r>
            <a:rPr lang="ru-RU" sz="2800" kern="1200" dirty="0" smtClean="0"/>
            <a:t> – </a:t>
          </a:r>
          <a:r>
            <a:rPr lang="ru-RU" sz="2800" kern="1200" dirty="0" err="1" smtClean="0"/>
            <a:t>мусульмани-суніти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59399" y="2105844"/>
        <a:ext cx="9003739" cy="1098002"/>
      </dsp:txXfrm>
    </dsp:sp>
    <dsp:sp modelId="{23033786-1836-459A-819F-61D3F65E294F}">
      <dsp:nvSpPr>
        <dsp:cNvPr id="0" name=""/>
        <dsp:cNvSpPr/>
      </dsp:nvSpPr>
      <dsp:spPr>
        <a:xfrm>
          <a:off x="0" y="3450445"/>
          <a:ext cx="9122537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Грошова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одиниця</a:t>
          </a:r>
          <a:r>
            <a:rPr lang="ru-RU" sz="2800" kern="1200" dirty="0" smtClean="0"/>
            <a:t> - </a:t>
          </a:r>
          <a:r>
            <a:rPr lang="ru-RU" sz="2800" kern="1200" dirty="0" err="1" smtClean="0"/>
            <a:t>єгипетський</a:t>
          </a:r>
          <a:r>
            <a:rPr lang="ru-RU" sz="2800" kern="1200" dirty="0" smtClean="0"/>
            <a:t> фунт = 100 </a:t>
          </a:r>
          <a:r>
            <a:rPr lang="ru-RU" sz="2800" kern="1200" dirty="0" err="1" smtClean="0"/>
            <a:t>піастрам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59399" y="3509844"/>
        <a:ext cx="9003739" cy="1098002"/>
      </dsp:txXfrm>
    </dsp:sp>
    <dsp:sp modelId="{DE425681-B5A5-4F24-9850-81A523FE74B7}">
      <dsp:nvSpPr>
        <dsp:cNvPr id="0" name=""/>
        <dsp:cNvSpPr/>
      </dsp:nvSpPr>
      <dsp:spPr>
        <a:xfrm>
          <a:off x="0" y="4854445"/>
          <a:ext cx="9122537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Національне</a:t>
          </a:r>
          <a:r>
            <a:rPr lang="ru-RU" sz="2800" b="1" kern="1200" dirty="0" smtClean="0"/>
            <a:t> свято</a:t>
          </a:r>
          <a:r>
            <a:rPr lang="ru-RU" sz="2800" kern="1200" dirty="0" smtClean="0"/>
            <a:t> - 2З </a:t>
          </a:r>
          <a:r>
            <a:rPr lang="ru-RU" sz="2800" kern="1200" dirty="0" err="1" smtClean="0"/>
            <a:t>липня</a:t>
          </a:r>
          <a:r>
            <a:rPr lang="ru-RU" sz="2800" kern="1200" dirty="0" smtClean="0"/>
            <a:t> - День </a:t>
          </a:r>
          <a:r>
            <a:rPr lang="ru-RU" sz="2800" kern="1200" dirty="0" err="1" smtClean="0"/>
            <a:t>революції</a:t>
          </a:r>
          <a:r>
            <a:rPr lang="ru-RU" sz="2800" kern="1200" dirty="0" smtClean="0"/>
            <a:t> (1952), 25 </a:t>
          </a:r>
          <a:r>
            <a:rPr lang="ru-RU" sz="2800" kern="1200" dirty="0" err="1" smtClean="0"/>
            <a:t>січня</a:t>
          </a:r>
          <a:r>
            <a:rPr lang="ru-RU" sz="2800" kern="1200" dirty="0" smtClean="0"/>
            <a:t> - День народного </a:t>
          </a:r>
          <a:r>
            <a:rPr lang="ru-RU" sz="2800" kern="1200" dirty="0" err="1" smtClean="0"/>
            <a:t>повстання</a:t>
          </a:r>
          <a:r>
            <a:rPr lang="ru-RU" sz="2800" kern="1200" dirty="0" smtClean="0"/>
            <a:t> (2011).</a:t>
          </a:r>
          <a:endParaRPr lang="ru-RU" sz="2800" kern="1200" dirty="0"/>
        </a:p>
      </dsp:txBody>
      <dsp:txXfrm>
        <a:off x="59399" y="4913844"/>
        <a:ext cx="9003739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2C5AF-3106-438F-BF75-2A5671554F1F}">
      <dsp:nvSpPr>
        <dsp:cNvPr id="0" name=""/>
        <dsp:cNvSpPr/>
      </dsp:nvSpPr>
      <dsp:spPr>
        <a:xfrm>
          <a:off x="0" y="94712"/>
          <a:ext cx="4248472" cy="362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Державний герб</a:t>
          </a:r>
          <a:r>
            <a:rPr lang="ru-RU" sz="3100" kern="1200" smtClean="0"/>
            <a:t> - щит, на якому зображений золотий орел, який тримає сувій з назвою країни арабською мовою.</a:t>
          </a:r>
          <a:br>
            <a:rPr lang="ru-RU" sz="3100" kern="1200" smtClean="0"/>
          </a:br>
          <a:endParaRPr lang="ru-RU" sz="3100" kern="1200"/>
        </a:p>
      </dsp:txBody>
      <dsp:txXfrm>
        <a:off x="177056" y="271768"/>
        <a:ext cx="3894360" cy="3272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FFE59-F65B-4DC5-8739-31C9028C5AC1}">
      <dsp:nvSpPr>
        <dsp:cNvPr id="0" name=""/>
        <dsp:cNvSpPr/>
      </dsp:nvSpPr>
      <dsp:spPr>
        <a:xfrm>
          <a:off x="0" y="16789"/>
          <a:ext cx="770485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Національний гімн - </a:t>
          </a:r>
          <a:r>
            <a:rPr lang="ru-RU" sz="2300" kern="1200" smtClean="0"/>
            <a:t>"Моя країна, моя країна". </a:t>
          </a:r>
          <a:br>
            <a:rPr lang="ru-RU" sz="2300" kern="1200" smtClean="0"/>
          </a:br>
          <a:endParaRPr lang="ru-RU" sz="2300" kern="1200"/>
        </a:p>
      </dsp:txBody>
      <dsp:txXfrm>
        <a:off x="44664" y="61453"/>
        <a:ext cx="7615528" cy="825612"/>
      </dsp:txXfrm>
    </dsp:sp>
    <dsp:sp modelId="{A716B097-E268-42B5-8CD5-4AEB8F3A85F8}">
      <dsp:nvSpPr>
        <dsp:cNvPr id="0" name=""/>
        <dsp:cNvSpPr/>
      </dsp:nvSpPr>
      <dsp:spPr>
        <a:xfrm>
          <a:off x="0" y="997970"/>
          <a:ext cx="770485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Членство в міжнародних організаціях - </a:t>
          </a:r>
          <a:r>
            <a:rPr lang="ru-RU" sz="2300" kern="1200" smtClean="0"/>
            <a:t>СОТ, ЛАД, МБРР, МВФ, МФЧХ, ООН, ОАЄ.</a:t>
          </a:r>
          <a:endParaRPr lang="ru-RU" sz="2300" kern="1200"/>
        </a:p>
      </dsp:txBody>
      <dsp:txXfrm>
        <a:off x="44664" y="1042634"/>
        <a:ext cx="7615528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rimee.com/E3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7723765"/>
              </p:ext>
            </p:extLst>
          </p:nvPr>
        </p:nvGraphicFramePr>
        <p:xfrm>
          <a:off x="2123728" y="2060848"/>
          <a:ext cx="510810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63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ry.ru/blog/wp-content/uploads/2012/02/%D0%B5%D0%B3%D0%B8%D0%BF%D0%B5%D1%82-%D1%88%D0%B0%D1%80%D0%BC-%D1%8D%D0%BB%D1%8C-%D1%88%D0%B5%D0%B9%D1%85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21665"/>
              </p:ext>
            </p:extLst>
          </p:nvPr>
        </p:nvGraphicFramePr>
        <p:xfrm>
          <a:off x="0" y="144310"/>
          <a:ext cx="9122537" cy="67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verytravel.ru/wp-content/uploads/2013/01/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19356"/>
            <a:ext cx="9165348" cy="68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chemeClr val="bg1"/>
                </a:solidFill>
              </a:rPr>
              <a:t>Державний</a:t>
            </a:r>
            <a:r>
              <a:rPr lang="ru-RU" sz="4800" b="1" dirty="0">
                <a:solidFill>
                  <a:schemeClr val="bg1"/>
                </a:solidFill>
              </a:rPr>
              <a:t> прапор</a:t>
            </a:r>
            <a:r>
              <a:rPr lang="ru-RU" sz="4800" dirty="0">
                <a:solidFill>
                  <a:schemeClr val="bg1"/>
                </a:solidFill>
              </a:rPr>
              <a:t> </a:t>
            </a:r>
            <a:r>
              <a:rPr lang="ru-RU" sz="4800" dirty="0" err="1">
                <a:solidFill>
                  <a:schemeClr val="bg1"/>
                </a:solidFill>
              </a:rPr>
              <a:t>Єгипту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vpk.name/file/img/egypt_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7" y="1340768"/>
            <a:ext cx="851388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namonitore.ru/uploads/catalog/egypt/skulpturi_bogov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817831"/>
              </p:ext>
            </p:extLst>
          </p:nvPr>
        </p:nvGraphicFramePr>
        <p:xfrm>
          <a:off x="4355976" y="548680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5817464"/>
              </p:ext>
            </p:extLst>
          </p:nvPr>
        </p:nvGraphicFramePr>
        <p:xfrm>
          <a:off x="899592" y="4437112"/>
          <a:ext cx="7704856" cy="192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8" name="Picture 4" descr="http://ostranah.ru/media/coats_of_arms/egypt_coat_of_arm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576266" cy="349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urmagic.ru/wp-content/uploads/2012/10/egipet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03724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90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urpogoda.ru/photo/map_img/EGipet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6724"/>
          <a:stretch/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002205">
            <a:off x="3832084" y="2657474"/>
            <a:ext cx="900654" cy="27337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25845" y="2916233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Єгипет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ovolena-servis.cz/images/ncategory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7"/>
            <a:ext cx="9144000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99188"/>
              </p:ext>
            </p:extLst>
          </p:nvPr>
        </p:nvGraphicFramePr>
        <p:xfrm>
          <a:off x="0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4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vali.ru/pic/pictures/31/r_p_42997699b8be26f777b304e86ec814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2"/>
            <a:ext cx="9144000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5" y="586507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0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jord.travel/sites/default/files/photos/egipet/port-said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0"/>
            <a:ext cx="9133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733256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Порт-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Саїд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4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oedem.ru/images/catalogs/egypt/Pic/Cities/luksor/DEgyptLuxorBig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2"/>
            <a:ext cx="9144000" cy="68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3416" y="0"/>
            <a:ext cx="2170584" cy="6766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Луксор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42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commons/b/b2/View_from_Cairo_Tower_31march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7960" y="8400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Ель-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Файюм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72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redigo.ru/h900/50be8ccf02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58"/>
            <a:ext cx="9144000" cy="68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97222"/>
            <a:ext cx="18722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Асу</a:t>
            </a:r>
            <a:r>
              <a:rPr lang="uk-UA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3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Державний прапор Єгипту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2014-05-03T08:44:31Z</dcterms:created>
  <dcterms:modified xsi:type="dcterms:W3CDTF">2014-05-03T09:41:59Z</dcterms:modified>
</cp:coreProperties>
</file>