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handoutMasterIdLst>
    <p:handoutMasterId r:id="rId24"/>
  </p:handoutMasterIdLst>
  <p:sldIdLst>
    <p:sldId id="257" r:id="rId2"/>
    <p:sldId id="256" r:id="rId3"/>
    <p:sldId id="270" r:id="rId4"/>
    <p:sldId id="271" r:id="rId5"/>
    <p:sldId id="272" r:id="rId6"/>
    <p:sldId id="259" r:id="rId7"/>
    <p:sldId id="260" r:id="rId8"/>
    <p:sldId id="273" r:id="rId9"/>
    <p:sldId id="261" r:id="rId10"/>
    <p:sldId id="274" r:id="rId11"/>
    <p:sldId id="262" r:id="rId12"/>
    <p:sldId id="275" r:id="rId13"/>
    <p:sldId id="263" r:id="rId14"/>
    <p:sldId id="264" r:id="rId15"/>
    <p:sldId id="276" r:id="rId16"/>
    <p:sldId id="265" r:id="rId17"/>
    <p:sldId id="277" r:id="rId18"/>
    <p:sldId id="266" r:id="rId19"/>
    <p:sldId id="278" r:id="rId20"/>
    <p:sldId id="267" r:id="rId21"/>
    <p:sldId id="268" r:id="rId22"/>
  </p:sldIdLst>
  <p:sldSz cx="9144000" cy="6858000" type="screen4x3"/>
  <p:notesSz cx="6858000" cy="9144000"/>
  <p:custDataLst>
    <p:tags r:id="rId25"/>
  </p:custDataLst>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84" autoAdjust="0"/>
    <p:restoredTop sz="94660"/>
  </p:normalViewPr>
  <p:slideViewPr>
    <p:cSldViewPr>
      <p:cViewPr>
        <p:scale>
          <a:sx n="100" d="100"/>
          <a:sy n="100" d="100"/>
        </p:scale>
        <p:origin x="-264"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135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110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110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110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229431AD-DD0D-4F3A-BC00-A05FE14ED291}"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1822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22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822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1822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7D5DCB8E-DCDA-40BE-A442-612A3CAEF9F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a:ln/>
        </p:spPr>
      </p:sp>
      <p:sp>
        <p:nvSpPr>
          <p:cNvPr id="26627" name="Заметки 2"/>
          <p:cNvSpPr>
            <a:spLocks noGrp="1"/>
          </p:cNvSpPr>
          <p:nvPr>
            <p:ph type="body" idx="1"/>
          </p:nvPr>
        </p:nvSpPr>
        <p:spPr>
          <a:noFill/>
          <a:ln/>
        </p:spPr>
        <p:txBody>
          <a:bodyPr/>
          <a:lstStyle/>
          <a:p>
            <a:pPr eaLnBrk="1" hangingPunct="1"/>
            <a:endParaRPr lang="ru-RU" smtClean="0"/>
          </a:p>
        </p:txBody>
      </p:sp>
      <p:sp>
        <p:nvSpPr>
          <p:cNvPr id="26628" name="Номер слайда 3"/>
          <p:cNvSpPr>
            <a:spLocks noGrp="1"/>
          </p:cNvSpPr>
          <p:nvPr>
            <p:ph type="sldNum" sz="quarter" idx="5"/>
          </p:nvPr>
        </p:nvSpPr>
        <p:spPr>
          <a:noFill/>
        </p:spPr>
        <p:txBody>
          <a:bodyPr/>
          <a:lstStyle/>
          <a:p>
            <a:fld id="{BB056531-50EE-4E16-A149-CCAC02472726}" type="slidenum">
              <a:rPr lang="ru-RU"/>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7D5DCB8E-DCDA-40BE-A442-612A3CAEF9F6}" type="slidenum">
              <a:rPr lang="ru-RU" smtClean="0"/>
              <a:pPr>
                <a:defRPr/>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7D5DCB8E-DCDA-40BE-A442-612A3CAEF9F6}" type="slidenum">
              <a:rPr lang="ru-RU" smtClean="0"/>
              <a:pPr>
                <a:defRPr/>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7D5DCB8E-DCDA-40BE-A442-612A3CAEF9F6}" type="slidenum">
              <a:rPr lang="ru-RU" smtClean="0"/>
              <a:pPr>
                <a:defRPr/>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sp>
        <p:nvSpPr>
          <p:cNvPr id="196610" name="Rectangle 2"/>
          <p:cNvSpPr>
            <a:spLocks noGrp="1" noChangeArrowheads="1"/>
          </p:cNvSpPr>
          <p:nvPr>
            <p:ph type="ctrTitle" sz="quarter"/>
          </p:nvPr>
        </p:nvSpPr>
        <p:spPr>
          <a:xfrm>
            <a:off x="685800" y="1676400"/>
            <a:ext cx="7772400" cy="1828800"/>
          </a:xfrm>
        </p:spPr>
        <p:txBody>
          <a:bodyPr/>
          <a:lstStyle>
            <a:lvl1pPr>
              <a:defRPr/>
            </a:lvl1pPr>
          </a:lstStyle>
          <a:p>
            <a:r>
              <a:rPr lang="ru-RU"/>
              <a:t>Образец заголовка</a:t>
            </a:r>
          </a:p>
        </p:txBody>
      </p:sp>
      <p:sp>
        <p:nvSpPr>
          <p:cNvPr id="19661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quarter" idx="10"/>
          </p:nvPr>
        </p:nvSpPr>
        <p:spPr/>
        <p:txBody>
          <a:bodyPr/>
          <a:lstStyle>
            <a:lvl1pPr>
              <a:defRPr smtClean="0"/>
            </a:lvl1pPr>
          </a:lstStyle>
          <a:p>
            <a:pPr>
              <a:defRPr/>
            </a:pPr>
            <a:endParaRPr lang="ru-RU"/>
          </a:p>
        </p:txBody>
      </p:sp>
      <p:sp>
        <p:nvSpPr>
          <p:cNvPr id="5" name="Rectangle 5"/>
          <p:cNvSpPr>
            <a:spLocks noGrp="1" noChangeArrowheads="1"/>
          </p:cNvSpPr>
          <p:nvPr>
            <p:ph type="ftr" sz="quarter" idx="11"/>
          </p:nvPr>
        </p:nvSpPr>
        <p:spPr/>
        <p:txBody>
          <a:bodyPr/>
          <a:lstStyle>
            <a:lvl1pPr>
              <a:defRPr smtClean="0"/>
            </a:lvl1pPr>
          </a:lstStyle>
          <a:p>
            <a:pPr>
              <a:defRPr/>
            </a:pPr>
            <a:endParaRPr lang="ru-RU"/>
          </a:p>
        </p:txBody>
      </p:sp>
      <p:sp>
        <p:nvSpPr>
          <p:cNvPr id="6" name="Rectangle 6"/>
          <p:cNvSpPr>
            <a:spLocks noGrp="1" noChangeArrowheads="1"/>
          </p:cNvSpPr>
          <p:nvPr>
            <p:ph type="sldNum" sz="quarter" idx="12"/>
          </p:nvPr>
        </p:nvSpPr>
        <p:spPr/>
        <p:txBody>
          <a:bodyPr/>
          <a:lstStyle>
            <a:lvl1pPr>
              <a:defRPr smtClean="0"/>
            </a:lvl1pPr>
          </a:lstStyle>
          <a:p>
            <a:pPr>
              <a:defRPr/>
            </a:pPr>
            <a:fld id="{94768AA3-B8F4-4FC2-B37A-3B79F297B9ED}" type="slidenum">
              <a:rPr lang="ru-RU"/>
              <a:pPr>
                <a:defRPr/>
              </a:pPr>
              <a:t>‹#›</a:t>
            </a:fld>
            <a:endParaRPr lang="ru-RU"/>
          </a:p>
        </p:txBody>
      </p:sp>
    </p:spTree>
  </p:cSld>
  <p:clrMapOvr>
    <a:masterClrMapping/>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F9002F1-44B9-4CF3-A751-2A7615CB7F03}" type="slidenum">
              <a:rPr lang="ru-RU"/>
              <a:pPr>
                <a:defRPr/>
              </a:pPr>
              <a:t>‹#›</a:t>
            </a:fld>
            <a:endParaRPr lang="ru-RU"/>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DD30305-1DA2-4EE0-9B18-7805C1B1F3B8}" type="slidenum">
              <a:rPr lang="ru-RU"/>
              <a:pPr>
                <a:defRPr/>
              </a:pPr>
              <a:t>‹#›</a:t>
            </a:fld>
            <a:endParaRPr lang="ru-RU"/>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01DB615-9C93-4C40-9184-527BF2B034C6}" type="slidenum">
              <a:rPr lang="ru-RU"/>
              <a:pPr>
                <a:defRPr/>
              </a:pPr>
              <a:t>‹#›</a:t>
            </a:fld>
            <a:endParaRPr lang="ru-RU"/>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3931E42-6AEC-475D-991B-DB2BAAD2262D}" type="slidenum">
              <a:rPr lang="ru-RU"/>
              <a:pPr>
                <a:defRPr/>
              </a:pPr>
              <a:t>‹#›</a:t>
            </a:fld>
            <a:endParaRPr lang="ru-RU"/>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A5A061B-870E-445A-B2F1-D36D762106DB}" type="slidenum">
              <a:rPr lang="ru-RU"/>
              <a:pPr>
                <a:defRPr/>
              </a:pPr>
              <a:t>‹#›</a:t>
            </a:fld>
            <a:endParaRPr lang="ru-RU"/>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FECF2C98-1D20-43FA-A49D-10C998D98D5C}" type="slidenum">
              <a:rPr lang="ru-RU"/>
              <a:pPr>
                <a:defRPr/>
              </a:pPr>
              <a:t>‹#›</a:t>
            </a:fld>
            <a:endParaRPr lang="ru-RU"/>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7C4AE78C-A1F5-47A0-AEB2-4D5637530B3C}" type="slidenum">
              <a:rPr lang="ru-RU"/>
              <a:pPr>
                <a:defRPr/>
              </a:pPr>
              <a:t>‹#›</a:t>
            </a:fld>
            <a:endParaRPr lang="ru-RU"/>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49A925FF-5BCB-4D8E-8E27-056832F1BC3F}" type="slidenum">
              <a:rPr lang="ru-RU"/>
              <a:pPr>
                <a:defRPr/>
              </a:pPr>
              <a:t>‹#›</a:t>
            </a:fld>
            <a:endParaRPr lang="ru-RU"/>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87BD988-4C61-481F-9322-A6F2ED1A861B}" type="slidenum">
              <a:rPr lang="ru-RU"/>
              <a:pPr>
                <a:defRPr/>
              </a:pPr>
              <a:t>‹#›</a:t>
            </a:fld>
            <a:endParaRPr lang="ru-RU"/>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AEAE9BE-57D0-466F-BD6E-D55B0C1F039E}" type="slidenum">
              <a:rPr lang="ru-RU"/>
              <a:pPr>
                <a:defRPr/>
              </a:pPr>
              <a:t>‹#›</a:t>
            </a:fld>
            <a:endParaRPr lang="ru-RU"/>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00475E"/>
            </a:gs>
            <a:gs pos="100000">
              <a:srgbClr val="0099CC"/>
            </a:gs>
          </a:gsLst>
          <a:path path="shape">
            <a:fillToRect l="50000" t="50000" r="50000" b="50000"/>
          </a:path>
        </a:grad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9558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95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ru-RU"/>
          </a:p>
        </p:txBody>
      </p:sp>
      <p:sp>
        <p:nvSpPr>
          <p:cNvPr id="195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ru-RU"/>
          </a:p>
        </p:txBody>
      </p:sp>
      <p:sp>
        <p:nvSpPr>
          <p:cNvPr id="195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7A3C415C-CD9C-4259-B3F3-C141387893E6}"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814"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9558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9558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9558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195586"/>
                                        </p:tgtEl>
                                      </p:cBhvr>
                                      <p:to x="150000" y="150000"/>
                                    </p:animScale>
                                  </p:childTnLst>
                                </p:cTn>
                              </p:par>
                              <p:par>
                                <p:cTn id="15" presetID="23" presetClass="entr" presetSubtype="16" fill="hold" grpId="0" nodeType="withEffect">
                                  <p:stCondLst>
                                    <p:cond delay="400"/>
                                  </p:stCondLst>
                                  <p:childTnLst>
                                    <p:set>
                                      <p:cBhvr>
                                        <p:cTn id="16" dur="1" fill="hold">
                                          <p:stCondLst>
                                            <p:cond delay="0"/>
                                          </p:stCondLst>
                                        </p:cTn>
                                        <p:tgtEl>
                                          <p:spTgt spid="195587">
                                            <p:txEl>
                                              <p:pRg st="0" end="0"/>
                                            </p:txEl>
                                          </p:spTgt>
                                        </p:tgtEl>
                                        <p:attrNameLst>
                                          <p:attrName>style.visibility</p:attrName>
                                        </p:attrNameLst>
                                      </p:cBhvr>
                                      <p:to>
                                        <p:strVal val="visible"/>
                                      </p:to>
                                    </p:set>
                                    <p:anim calcmode="lin" valueType="num">
                                      <p:cBhvr>
                                        <p:cTn id="17" dur="500" fill="hold"/>
                                        <p:tgtEl>
                                          <p:spTgt spid="19558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95587">
                                            <p:txEl>
                                              <p:pRg st="0" end="0"/>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95587">
                                            <p:txEl>
                                              <p:pRg st="1" end="1"/>
                                            </p:txEl>
                                          </p:spTgt>
                                        </p:tgtEl>
                                        <p:attrNameLst>
                                          <p:attrName>style.visibility</p:attrName>
                                        </p:attrNameLst>
                                      </p:cBhvr>
                                      <p:to>
                                        <p:strVal val="visible"/>
                                      </p:to>
                                    </p:set>
                                    <p:anim calcmode="lin" valueType="num">
                                      <p:cBhvr>
                                        <p:cTn id="21" dur="500" fill="hold"/>
                                        <p:tgtEl>
                                          <p:spTgt spid="195587">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95587">
                                            <p:txEl>
                                              <p:pRg st="1" end="1"/>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400"/>
                                  </p:stCondLst>
                                  <p:childTnLst>
                                    <p:set>
                                      <p:cBhvr>
                                        <p:cTn id="24" dur="1" fill="hold">
                                          <p:stCondLst>
                                            <p:cond delay="0"/>
                                          </p:stCondLst>
                                        </p:cTn>
                                        <p:tgtEl>
                                          <p:spTgt spid="195587">
                                            <p:txEl>
                                              <p:pRg st="2" end="2"/>
                                            </p:txEl>
                                          </p:spTgt>
                                        </p:tgtEl>
                                        <p:attrNameLst>
                                          <p:attrName>style.visibility</p:attrName>
                                        </p:attrNameLst>
                                      </p:cBhvr>
                                      <p:to>
                                        <p:strVal val="visible"/>
                                      </p:to>
                                    </p:set>
                                    <p:anim calcmode="lin" valueType="num">
                                      <p:cBhvr>
                                        <p:cTn id="25" dur="500" fill="hold"/>
                                        <p:tgtEl>
                                          <p:spTgt spid="19558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95587">
                                            <p:txEl>
                                              <p:pRg st="2" end="2"/>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400"/>
                                  </p:stCondLst>
                                  <p:childTnLst>
                                    <p:set>
                                      <p:cBhvr>
                                        <p:cTn id="28" dur="1" fill="hold">
                                          <p:stCondLst>
                                            <p:cond delay="0"/>
                                          </p:stCondLst>
                                        </p:cTn>
                                        <p:tgtEl>
                                          <p:spTgt spid="195587">
                                            <p:txEl>
                                              <p:pRg st="3" end="3"/>
                                            </p:txEl>
                                          </p:spTgt>
                                        </p:tgtEl>
                                        <p:attrNameLst>
                                          <p:attrName>style.visibility</p:attrName>
                                        </p:attrNameLst>
                                      </p:cBhvr>
                                      <p:to>
                                        <p:strVal val="visible"/>
                                      </p:to>
                                    </p:set>
                                    <p:anim calcmode="lin" valueType="num">
                                      <p:cBhvr>
                                        <p:cTn id="29" dur="500" fill="hold"/>
                                        <p:tgtEl>
                                          <p:spTgt spid="195587">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95587">
                                            <p:txEl>
                                              <p:pRg st="3" end="3"/>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400"/>
                                  </p:stCondLst>
                                  <p:childTnLst>
                                    <p:set>
                                      <p:cBhvr>
                                        <p:cTn id="32" dur="1" fill="hold">
                                          <p:stCondLst>
                                            <p:cond delay="0"/>
                                          </p:stCondLst>
                                        </p:cTn>
                                        <p:tgtEl>
                                          <p:spTgt spid="195587">
                                            <p:txEl>
                                              <p:pRg st="4" end="4"/>
                                            </p:txEl>
                                          </p:spTgt>
                                        </p:tgtEl>
                                        <p:attrNameLst>
                                          <p:attrName>style.visibility</p:attrName>
                                        </p:attrNameLst>
                                      </p:cBhvr>
                                      <p:to>
                                        <p:strVal val="visible"/>
                                      </p:to>
                                    </p:set>
                                    <p:anim calcmode="lin" valueType="num">
                                      <p:cBhvr>
                                        <p:cTn id="33" dur="500" fill="hold"/>
                                        <p:tgtEl>
                                          <p:spTgt spid="195587">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19558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xit" presetSubtype="32" fill="hold" grpId="2" nodeType="clickEffect">
                                  <p:stCondLst>
                                    <p:cond delay="0"/>
                                  </p:stCondLst>
                                  <p:childTnLst>
                                    <p:anim calcmode="lin" valueType="num">
                                      <p:cBhvr>
                                        <p:cTn id="38" dur="500" fill="hold"/>
                                        <p:tgtEl>
                                          <p:spTgt spid="195586"/>
                                        </p:tgtEl>
                                        <p:attrNameLst>
                                          <p:attrName>ppt_w</p:attrName>
                                        </p:attrNameLst>
                                      </p:cBhvr>
                                      <p:tavLst>
                                        <p:tav tm="0">
                                          <p:val>
                                            <p:strVal val="ppt_w"/>
                                          </p:val>
                                        </p:tav>
                                        <p:tav tm="100000">
                                          <p:val>
                                            <p:fltVal val="0"/>
                                          </p:val>
                                        </p:tav>
                                      </p:tavLst>
                                    </p:anim>
                                    <p:anim calcmode="lin" valueType="num">
                                      <p:cBhvr>
                                        <p:cTn id="39" dur="500" fill="hold"/>
                                        <p:tgtEl>
                                          <p:spTgt spid="195586"/>
                                        </p:tgtEl>
                                        <p:attrNameLst>
                                          <p:attrName>ppt_h</p:attrName>
                                        </p:attrNameLst>
                                      </p:cBhvr>
                                      <p:tavLst>
                                        <p:tav tm="0">
                                          <p:val>
                                            <p:strVal val="ppt_h"/>
                                          </p:val>
                                        </p:tav>
                                        <p:tav tm="100000">
                                          <p:val>
                                            <p:fltVal val="0"/>
                                          </p:val>
                                        </p:tav>
                                      </p:tavLst>
                                    </p:anim>
                                    <p:set>
                                      <p:cBhvr>
                                        <p:cTn id="40" dur="1" fill="hold">
                                          <p:stCondLst>
                                            <p:cond delay="499"/>
                                          </p:stCondLst>
                                        </p:cTn>
                                        <p:tgtEl>
                                          <p:spTgt spid="195586"/>
                                        </p:tgtEl>
                                        <p:attrNameLst>
                                          <p:attrName>style.visibility</p:attrName>
                                        </p:attrNameLst>
                                      </p:cBhvr>
                                      <p:to>
                                        <p:strVal val="hidden"/>
                                      </p:to>
                                    </p:set>
                                  </p:childTnLst>
                                </p:cTn>
                              </p:par>
                              <p:par>
                                <p:cTn id="41" presetID="23" presetClass="exit" presetSubtype="32" fill="hold" grpId="1" nodeType="withEffect">
                                  <p:stCondLst>
                                    <p:cond delay="0"/>
                                  </p:stCondLst>
                                  <p:childTnLst>
                                    <p:anim calcmode="lin" valueType="num">
                                      <p:cBhvr>
                                        <p:cTn id="42" dur="500" fill="hold"/>
                                        <p:tgtEl>
                                          <p:spTgt spid="195587">
                                            <p:txEl>
                                              <p:pRg st="0" end="0"/>
                                            </p:txEl>
                                          </p:spTgt>
                                        </p:tgtEl>
                                        <p:attrNameLst>
                                          <p:attrName>ppt_w</p:attrName>
                                        </p:attrNameLst>
                                      </p:cBhvr>
                                      <p:tavLst>
                                        <p:tav tm="0">
                                          <p:val>
                                            <p:strVal val="ppt_w"/>
                                          </p:val>
                                        </p:tav>
                                        <p:tav tm="100000">
                                          <p:val>
                                            <p:fltVal val="0"/>
                                          </p:val>
                                        </p:tav>
                                      </p:tavLst>
                                    </p:anim>
                                    <p:anim calcmode="lin" valueType="num">
                                      <p:cBhvr>
                                        <p:cTn id="43" dur="500" fill="hold"/>
                                        <p:tgtEl>
                                          <p:spTgt spid="195587">
                                            <p:txEl>
                                              <p:pRg st="0" end="0"/>
                                            </p:txEl>
                                          </p:spTgt>
                                        </p:tgtEl>
                                        <p:attrNameLst>
                                          <p:attrName>ppt_h</p:attrName>
                                        </p:attrNameLst>
                                      </p:cBhvr>
                                      <p:tavLst>
                                        <p:tav tm="0">
                                          <p:val>
                                            <p:strVal val="ppt_h"/>
                                          </p:val>
                                        </p:tav>
                                        <p:tav tm="100000">
                                          <p:val>
                                            <p:fltVal val="0"/>
                                          </p:val>
                                        </p:tav>
                                      </p:tavLst>
                                    </p:anim>
                                    <p:set>
                                      <p:cBhvr>
                                        <p:cTn id="44" dur="1" fill="hold">
                                          <p:stCondLst>
                                            <p:cond delay="499"/>
                                          </p:stCondLst>
                                        </p:cTn>
                                        <p:tgtEl>
                                          <p:spTgt spid="195587">
                                            <p:txEl>
                                              <p:pRg st="0" end="0"/>
                                            </p:txEl>
                                          </p:spTgt>
                                        </p:tgtEl>
                                        <p:attrNameLst>
                                          <p:attrName>style.visibility</p:attrName>
                                        </p:attrNameLst>
                                      </p:cBhvr>
                                      <p:to>
                                        <p:strVal val="hidden"/>
                                      </p:to>
                                    </p:set>
                                  </p:childTnLst>
                                </p:cTn>
                              </p:par>
                              <p:par>
                                <p:cTn id="45" presetID="23" presetClass="exit" presetSubtype="32" fill="hold" grpId="1" nodeType="withEffect">
                                  <p:stCondLst>
                                    <p:cond delay="0"/>
                                  </p:stCondLst>
                                  <p:childTnLst>
                                    <p:anim calcmode="lin" valueType="num">
                                      <p:cBhvr>
                                        <p:cTn id="46" dur="500" fill="hold"/>
                                        <p:tgtEl>
                                          <p:spTgt spid="195587">
                                            <p:txEl>
                                              <p:pRg st="1" end="1"/>
                                            </p:txEl>
                                          </p:spTgt>
                                        </p:tgtEl>
                                        <p:attrNameLst>
                                          <p:attrName>ppt_w</p:attrName>
                                        </p:attrNameLst>
                                      </p:cBhvr>
                                      <p:tavLst>
                                        <p:tav tm="0">
                                          <p:val>
                                            <p:strVal val="ppt_w"/>
                                          </p:val>
                                        </p:tav>
                                        <p:tav tm="100000">
                                          <p:val>
                                            <p:fltVal val="0"/>
                                          </p:val>
                                        </p:tav>
                                      </p:tavLst>
                                    </p:anim>
                                    <p:anim calcmode="lin" valueType="num">
                                      <p:cBhvr>
                                        <p:cTn id="47" dur="500" fill="hold"/>
                                        <p:tgtEl>
                                          <p:spTgt spid="195587">
                                            <p:txEl>
                                              <p:pRg st="1" end="1"/>
                                            </p:txEl>
                                          </p:spTgt>
                                        </p:tgtEl>
                                        <p:attrNameLst>
                                          <p:attrName>ppt_h</p:attrName>
                                        </p:attrNameLst>
                                      </p:cBhvr>
                                      <p:tavLst>
                                        <p:tav tm="0">
                                          <p:val>
                                            <p:strVal val="ppt_h"/>
                                          </p:val>
                                        </p:tav>
                                        <p:tav tm="100000">
                                          <p:val>
                                            <p:fltVal val="0"/>
                                          </p:val>
                                        </p:tav>
                                      </p:tavLst>
                                    </p:anim>
                                    <p:set>
                                      <p:cBhvr>
                                        <p:cTn id="48" dur="1" fill="hold">
                                          <p:stCondLst>
                                            <p:cond delay="499"/>
                                          </p:stCondLst>
                                        </p:cTn>
                                        <p:tgtEl>
                                          <p:spTgt spid="195587">
                                            <p:txEl>
                                              <p:pRg st="1" end="1"/>
                                            </p:txEl>
                                          </p:spTgt>
                                        </p:tgtEl>
                                        <p:attrNameLst>
                                          <p:attrName>style.visibility</p:attrName>
                                        </p:attrNameLst>
                                      </p:cBhvr>
                                      <p:to>
                                        <p:strVal val="hidden"/>
                                      </p:to>
                                    </p:set>
                                  </p:childTnLst>
                                </p:cTn>
                              </p:par>
                              <p:par>
                                <p:cTn id="49" presetID="23" presetClass="exit" presetSubtype="32" fill="hold" grpId="1" nodeType="withEffect">
                                  <p:stCondLst>
                                    <p:cond delay="0"/>
                                  </p:stCondLst>
                                  <p:childTnLst>
                                    <p:anim calcmode="lin" valueType="num">
                                      <p:cBhvr>
                                        <p:cTn id="50" dur="500" fill="hold"/>
                                        <p:tgtEl>
                                          <p:spTgt spid="195587">
                                            <p:txEl>
                                              <p:pRg st="2" end="2"/>
                                            </p:txEl>
                                          </p:spTgt>
                                        </p:tgtEl>
                                        <p:attrNameLst>
                                          <p:attrName>ppt_w</p:attrName>
                                        </p:attrNameLst>
                                      </p:cBhvr>
                                      <p:tavLst>
                                        <p:tav tm="0">
                                          <p:val>
                                            <p:strVal val="ppt_w"/>
                                          </p:val>
                                        </p:tav>
                                        <p:tav tm="100000">
                                          <p:val>
                                            <p:fltVal val="0"/>
                                          </p:val>
                                        </p:tav>
                                      </p:tavLst>
                                    </p:anim>
                                    <p:anim calcmode="lin" valueType="num">
                                      <p:cBhvr>
                                        <p:cTn id="51" dur="500" fill="hold"/>
                                        <p:tgtEl>
                                          <p:spTgt spid="195587">
                                            <p:txEl>
                                              <p:pRg st="2" end="2"/>
                                            </p:txEl>
                                          </p:spTgt>
                                        </p:tgtEl>
                                        <p:attrNameLst>
                                          <p:attrName>ppt_h</p:attrName>
                                        </p:attrNameLst>
                                      </p:cBhvr>
                                      <p:tavLst>
                                        <p:tav tm="0">
                                          <p:val>
                                            <p:strVal val="ppt_h"/>
                                          </p:val>
                                        </p:tav>
                                        <p:tav tm="100000">
                                          <p:val>
                                            <p:fltVal val="0"/>
                                          </p:val>
                                        </p:tav>
                                      </p:tavLst>
                                    </p:anim>
                                    <p:set>
                                      <p:cBhvr>
                                        <p:cTn id="52" dur="1" fill="hold">
                                          <p:stCondLst>
                                            <p:cond delay="499"/>
                                          </p:stCondLst>
                                        </p:cTn>
                                        <p:tgtEl>
                                          <p:spTgt spid="195587">
                                            <p:txEl>
                                              <p:pRg st="2" end="2"/>
                                            </p:txEl>
                                          </p:spTgt>
                                        </p:tgtEl>
                                        <p:attrNameLst>
                                          <p:attrName>style.visibility</p:attrName>
                                        </p:attrNameLst>
                                      </p:cBhvr>
                                      <p:to>
                                        <p:strVal val="hidden"/>
                                      </p:to>
                                    </p:set>
                                  </p:childTnLst>
                                </p:cTn>
                              </p:par>
                              <p:par>
                                <p:cTn id="53" presetID="23" presetClass="exit" presetSubtype="32" fill="hold" grpId="1" nodeType="withEffect">
                                  <p:stCondLst>
                                    <p:cond delay="0"/>
                                  </p:stCondLst>
                                  <p:childTnLst>
                                    <p:anim calcmode="lin" valueType="num">
                                      <p:cBhvr>
                                        <p:cTn id="54" dur="500" fill="hold"/>
                                        <p:tgtEl>
                                          <p:spTgt spid="195587">
                                            <p:txEl>
                                              <p:pRg st="3" end="3"/>
                                            </p:txEl>
                                          </p:spTgt>
                                        </p:tgtEl>
                                        <p:attrNameLst>
                                          <p:attrName>ppt_w</p:attrName>
                                        </p:attrNameLst>
                                      </p:cBhvr>
                                      <p:tavLst>
                                        <p:tav tm="0">
                                          <p:val>
                                            <p:strVal val="ppt_w"/>
                                          </p:val>
                                        </p:tav>
                                        <p:tav tm="100000">
                                          <p:val>
                                            <p:fltVal val="0"/>
                                          </p:val>
                                        </p:tav>
                                      </p:tavLst>
                                    </p:anim>
                                    <p:anim calcmode="lin" valueType="num">
                                      <p:cBhvr>
                                        <p:cTn id="55" dur="500" fill="hold"/>
                                        <p:tgtEl>
                                          <p:spTgt spid="195587">
                                            <p:txEl>
                                              <p:pRg st="3" end="3"/>
                                            </p:txEl>
                                          </p:spTgt>
                                        </p:tgtEl>
                                        <p:attrNameLst>
                                          <p:attrName>ppt_h</p:attrName>
                                        </p:attrNameLst>
                                      </p:cBhvr>
                                      <p:tavLst>
                                        <p:tav tm="0">
                                          <p:val>
                                            <p:strVal val="ppt_h"/>
                                          </p:val>
                                        </p:tav>
                                        <p:tav tm="100000">
                                          <p:val>
                                            <p:fltVal val="0"/>
                                          </p:val>
                                        </p:tav>
                                      </p:tavLst>
                                    </p:anim>
                                    <p:set>
                                      <p:cBhvr>
                                        <p:cTn id="56" dur="1" fill="hold">
                                          <p:stCondLst>
                                            <p:cond delay="499"/>
                                          </p:stCondLst>
                                        </p:cTn>
                                        <p:tgtEl>
                                          <p:spTgt spid="195587">
                                            <p:txEl>
                                              <p:pRg st="3" end="3"/>
                                            </p:txEl>
                                          </p:spTgt>
                                        </p:tgtEl>
                                        <p:attrNameLst>
                                          <p:attrName>style.visibility</p:attrName>
                                        </p:attrNameLst>
                                      </p:cBhvr>
                                      <p:to>
                                        <p:strVal val="hidden"/>
                                      </p:to>
                                    </p:set>
                                  </p:childTnLst>
                                </p:cTn>
                              </p:par>
                              <p:par>
                                <p:cTn id="57" presetID="23" presetClass="exit" presetSubtype="32" fill="hold" grpId="1" nodeType="withEffect">
                                  <p:stCondLst>
                                    <p:cond delay="0"/>
                                  </p:stCondLst>
                                  <p:childTnLst>
                                    <p:anim calcmode="lin" valueType="num">
                                      <p:cBhvr>
                                        <p:cTn id="58" dur="500" fill="hold"/>
                                        <p:tgtEl>
                                          <p:spTgt spid="195587">
                                            <p:txEl>
                                              <p:pRg st="4" end="4"/>
                                            </p:txEl>
                                          </p:spTgt>
                                        </p:tgtEl>
                                        <p:attrNameLst>
                                          <p:attrName>ppt_w</p:attrName>
                                        </p:attrNameLst>
                                      </p:cBhvr>
                                      <p:tavLst>
                                        <p:tav tm="0">
                                          <p:val>
                                            <p:strVal val="ppt_w"/>
                                          </p:val>
                                        </p:tav>
                                        <p:tav tm="100000">
                                          <p:val>
                                            <p:fltVal val="0"/>
                                          </p:val>
                                        </p:tav>
                                      </p:tavLst>
                                    </p:anim>
                                    <p:anim calcmode="lin" valueType="num">
                                      <p:cBhvr>
                                        <p:cTn id="59" dur="500" fill="hold"/>
                                        <p:tgtEl>
                                          <p:spTgt spid="195587">
                                            <p:txEl>
                                              <p:pRg st="4" end="4"/>
                                            </p:txEl>
                                          </p:spTgt>
                                        </p:tgtEl>
                                        <p:attrNameLst>
                                          <p:attrName>ppt_h</p:attrName>
                                        </p:attrNameLst>
                                      </p:cBhvr>
                                      <p:tavLst>
                                        <p:tav tm="0">
                                          <p:val>
                                            <p:strVal val="ppt_h"/>
                                          </p:val>
                                        </p:tav>
                                        <p:tav tm="100000">
                                          <p:val>
                                            <p:fltVal val="0"/>
                                          </p:val>
                                        </p:tav>
                                      </p:tavLst>
                                    </p:anim>
                                    <p:set>
                                      <p:cBhvr>
                                        <p:cTn id="60" dur="1" fill="hold">
                                          <p:stCondLst>
                                            <p:cond delay="499"/>
                                          </p:stCondLst>
                                        </p:cTn>
                                        <p:tgtEl>
                                          <p:spTgt spid="195587">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p:bldP spid="195586" grpId="1"/>
      <p:bldP spid="195586" grpId="2"/>
      <p:bldP spid="195587" grpId="0" build="p">
        <p:tmplLst>
          <p:tmpl lvl="1">
            <p:tnLst>
              <p:par>
                <p:cTn presetID="23" presetClass="entr" presetSubtype="16" fill="hold" nodeType="withEffect">
                  <p:stCondLst>
                    <p:cond delay="400"/>
                  </p:stCondLst>
                  <p:childTnLst>
                    <p:set>
                      <p:cBhvr>
                        <p:cTn dur="1" fill="hold">
                          <p:stCondLst>
                            <p:cond delay="0"/>
                          </p:stCondLst>
                        </p:cTn>
                        <p:tgtEl>
                          <p:spTgt spid="195587"/>
                        </p:tgtEl>
                        <p:attrNameLst>
                          <p:attrName>style.visibility</p:attrName>
                        </p:attrNameLst>
                      </p:cBhvr>
                      <p:to>
                        <p:strVal val="visible"/>
                      </p:to>
                    </p:set>
                    <p:anim calcmode="lin" valueType="num">
                      <p:cBhvr>
                        <p:cTn dur="500" fill="hold"/>
                        <p:tgtEl>
                          <p:spTgt spid="195587"/>
                        </p:tgtEl>
                        <p:attrNameLst>
                          <p:attrName>ppt_w</p:attrName>
                        </p:attrNameLst>
                      </p:cBhvr>
                      <p:tavLst>
                        <p:tav tm="0">
                          <p:val>
                            <p:fltVal val="0"/>
                          </p:val>
                        </p:tav>
                        <p:tav tm="100000">
                          <p:val>
                            <p:strVal val="#ppt_w"/>
                          </p:val>
                        </p:tav>
                      </p:tavLst>
                    </p:anim>
                    <p:anim calcmode="lin" valueType="num">
                      <p:cBhvr>
                        <p:cTn dur="500" fill="hold"/>
                        <p:tgtEl>
                          <p:spTgt spid="195587"/>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195587"/>
                        </p:tgtEl>
                        <p:attrNameLst>
                          <p:attrName>style.visibility</p:attrName>
                        </p:attrNameLst>
                      </p:cBhvr>
                      <p:to>
                        <p:strVal val="visible"/>
                      </p:to>
                    </p:set>
                    <p:anim calcmode="lin" valueType="num">
                      <p:cBhvr>
                        <p:cTn dur="500" fill="hold"/>
                        <p:tgtEl>
                          <p:spTgt spid="195587"/>
                        </p:tgtEl>
                        <p:attrNameLst>
                          <p:attrName>ppt_w</p:attrName>
                        </p:attrNameLst>
                      </p:cBhvr>
                      <p:tavLst>
                        <p:tav tm="0">
                          <p:val>
                            <p:fltVal val="0"/>
                          </p:val>
                        </p:tav>
                        <p:tav tm="100000">
                          <p:val>
                            <p:strVal val="#ppt_w"/>
                          </p:val>
                        </p:tav>
                      </p:tavLst>
                    </p:anim>
                    <p:anim calcmode="lin" valueType="num">
                      <p:cBhvr>
                        <p:cTn dur="500" fill="hold"/>
                        <p:tgtEl>
                          <p:spTgt spid="195587"/>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400"/>
                  </p:stCondLst>
                  <p:childTnLst>
                    <p:set>
                      <p:cBhvr>
                        <p:cTn dur="1" fill="hold">
                          <p:stCondLst>
                            <p:cond delay="0"/>
                          </p:stCondLst>
                        </p:cTn>
                        <p:tgtEl>
                          <p:spTgt spid="195587"/>
                        </p:tgtEl>
                        <p:attrNameLst>
                          <p:attrName>style.visibility</p:attrName>
                        </p:attrNameLst>
                      </p:cBhvr>
                      <p:to>
                        <p:strVal val="visible"/>
                      </p:to>
                    </p:set>
                    <p:anim calcmode="lin" valueType="num">
                      <p:cBhvr>
                        <p:cTn dur="500" fill="hold"/>
                        <p:tgtEl>
                          <p:spTgt spid="195587"/>
                        </p:tgtEl>
                        <p:attrNameLst>
                          <p:attrName>ppt_w</p:attrName>
                        </p:attrNameLst>
                      </p:cBhvr>
                      <p:tavLst>
                        <p:tav tm="0">
                          <p:val>
                            <p:fltVal val="0"/>
                          </p:val>
                        </p:tav>
                        <p:tav tm="100000">
                          <p:val>
                            <p:strVal val="#ppt_w"/>
                          </p:val>
                        </p:tav>
                      </p:tavLst>
                    </p:anim>
                    <p:anim calcmode="lin" valueType="num">
                      <p:cBhvr>
                        <p:cTn dur="500" fill="hold"/>
                        <p:tgtEl>
                          <p:spTgt spid="195587"/>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400"/>
                  </p:stCondLst>
                  <p:childTnLst>
                    <p:set>
                      <p:cBhvr>
                        <p:cTn dur="1" fill="hold">
                          <p:stCondLst>
                            <p:cond delay="0"/>
                          </p:stCondLst>
                        </p:cTn>
                        <p:tgtEl>
                          <p:spTgt spid="195587"/>
                        </p:tgtEl>
                        <p:attrNameLst>
                          <p:attrName>style.visibility</p:attrName>
                        </p:attrNameLst>
                      </p:cBhvr>
                      <p:to>
                        <p:strVal val="visible"/>
                      </p:to>
                    </p:set>
                    <p:anim calcmode="lin" valueType="num">
                      <p:cBhvr>
                        <p:cTn dur="500" fill="hold"/>
                        <p:tgtEl>
                          <p:spTgt spid="195587"/>
                        </p:tgtEl>
                        <p:attrNameLst>
                          <p:attrName>ppt_w</p:attrName>
                        </p:attrNameLst>
                      </p:cBhvr>
                      <p:tavLst>
                        <p:tav tm="0">
                          <p:val>
                            <p:fltVal val="0"/>
                          </p:val>
                        </p:tav>
                        <p:tav tm="100000">
                          <p:val>
                            <p:strVal val="#ppt_w"/>
                          </p:val>
                        </p:tav>
                      </p:tavLst>
                    </p:anim>
                    <p:anim calcmode="lin" valueType="num">
                      <p:cBhvr>
                        <p:cTn dur="500" fill="hold"/>
                        <p:tgtEl>
                          <p:spTgt spid="195587"/>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400"/>
                  </p:stCondLst>
                  <p:childTnLst>
                    <p:set>
                      <p:cBhvr>
                        <p:cTn dur="1" fill="hold">
                          <p:stCondLst>
                            <p:cond delay="0"/>
                          </p:stCondLst>
                        </p:cTn>
                        <p:tgtEl>
                          <p:spTgt spid="195587"/>
                        </p:tgtEl>
                        <p:attrNameLst>
                          <p:attrName>style.visibility</p:attrName>
                        </p:attrNameLst>
                      </p:cBhvr>
                      <p:to>
                        <p:strVal val="visible"/>
                      </p:to>
                    </p:set>
                    <p:anim calcmode="lin" valueType="num">
                      <p:cBhvr>
                        <p:cTn dur="500" fill="hold"/>
                        <p:tgtEl>
                          <p:spTgt spid="195587"/>
                        </p:tgtEl>
                        <p:attrNameLst>
                          <p:attrName>ppt_w</p:attrName>
                        </p:attrNameLst>
                      </p:cBhvr>
                      <p:tavLst>
                        <p:tav tm="0">
                          <p:val>
                            <p:fltVal val="0"/>
                          </p:val>
                        </p:tav>
                        <p:tav tm="100000">
                          <p:val>
                            <p:strVal val="#ppt_w"/>
                          </p:val>
                        </p:tav>
                      </p:tavLst>
                    </p:anim>
                    <p:anim calcmode="lin" valueType="num">
                      <p:cBhvr>
                        <p:cTn dur="500" fill="hold"/>
                        <p:tgtEl>
                          <p:spTgt spid="195587"/>
                        </p:tgtEl>
                        <p:attrNameLst>
                          <p:attrName>ppt_h</p:attrName>
                        </p:attrNameLst>
                      </p:cBhvr>
                      <p:tavLst>
                        <p:tav tm="0">
                          <p:val>
                            <p:fltVal val="0"/>
                          </p:val>
                        </p:tav>
                        <p:tav tm="100000">
                          <p:val>
                            <p:strVal val="#ppt_h"/>
                          </p:val>
                        </p:tav>
                      </p:tavLst>
                    </p:anim>
                  </p:childTnLst>
                </p:cTn>
              </p:par>
            </p:tnLst>
          </p:tmpl>
        </p:tmplLst>
      </p:bldP>
      <p:bldP spid="195587" grpId="1" build="allAtOnce">
        <p:tmplLst>
          <p:tmpl lvl="1">
            <p:tnLst>
              <p:par>
                <p:cTn presetID="23" presetClass="exit" presetSubtype="32" fill="hold" nodeType="withEffect">
                  <p:stCondLst>
                    <p:cond delay="0"/>
                  </p:stCondLst>
                  <p:childTnLst>
                    <p:anim calcmode="lin" valueType="num">
                      <p:cBhvr>
                        <p:cTn dur="500" fill="hold"/>
                        <p:tgtEl>
                          <p:spTgt spid="195587"/>
                        </p:tgtEl>
                        <p:attrNameLst>
                          <p:attrName>ppt_w</p:attrName>
                        </p:attrNameLst>
                      </p:cBhvr>
                      <p:tavLst>
                        <p:tav tm="0">
                          <p:val>
                            <p:strVal val="ppt_w"/>
                          </p:val>
                        </p:tav>
                        <p:tav tm="100000">
                          <p:val>
                            <p:fltVal val="0"/>
                          </p:val>
                        </p:tav>
                      </p:tavLst>
                    </p:anim>
                    <p:anim calcmode="lin" valueType="num">
                      <p:cBhvr>
                        <p:cTn dur="500" fill="hold"/>
                        <p:tgtEl>
                          <p:spTgt spid="195587"/>
                        </p:tgtEl>
                        <p:attrNameLst>
                          <p:attrName>ppt_h</p:attrName>
                        </p:attrNameLst>
                      </p:cBhvr>
                      <p:tavLst>
                        <p:tav tm="0">
                          <p:val>
                            <p:strVal val="ppt_h"/>
                          </p:val>
                        </p:tav>
                        <p:tav tm="100000">
                          <p:val>
                            <p:fltVal val="0"/>
                          </p:val>
                        </p:tav>
                      </p:tavLst>
                    </p:anim>
                    <p:set>
                      <p:cBhvr>
                        <p:cTn dur="1" fill="hold">
                          <p:stCondLst>
                            <p:cond delay="499"/>
                          </p:stCondLst>
                        </p:cTn>
                        <p:tgtEl>
                          <p:spTgt spid="195587"/>
                        </p:tgtEl>
                        <p:attrNameLst>
                          <p:attrName>style.visibility</p:attrName>
                        </p:attrNameLst>
                      </p:cBhvr>
                      <p:to>
                        <p:strVal val="hidden"/>
                      </p:to>
                    </p:set>
                  </p:childTnLst>
                </p:cTn>
              </p:par>
            </p:tnLst>
          </p:tmpl>
          <p:tmpl lvl="2">
            <p:tnLst>
              <p:par>
                <p:cTn presetID="23" presetClass="exit" presetSubtype="32" fill="hold" nodeType="withEffect">
                  <p:stCondLst>
                    <p:cond delay="0"/>
                  </p:stCondLst>
                  <p:childTnLst>
                    <p:anim calcmode="lin" valueType="num">
                      <p:cBhvr>
                        <p:cTn dur="500" fill="hold"/>
                        <p:tgtEl>
                          <p:spTgt spid="195587"/>
                        </p:tgtEl>
                        <p:attrNameLst>
                          <p:attrName>ppt_w</p:attrName>
                        </p:attrNameLst>
                      </p:cBhvr>
                      <p:tavLst>
                        <p:tav tm="0">
                          <p:val>
                            <p:strVal val="ppt_w"/>
                          </p:val>
                        </p:tav>
                        <p:tav tm="100000">
                          <p:val>
                            <p:fltVal val="0"/>
                          </p:val>
                        </p:tav>
                      </p:tavLst>
                    </p:anim>
                    <p:anim calcmode="lin" valueType="num">
                      <p:cBhvr>
                        <p:cTn dur="500" fill="hold"/>
                        <p:tgtEl>
                          <p:spTgt spid="195587"/>
                        </p:tgtEl>
                        <p:attrNameLst>
                          <p:attrName>ppt_h</p:attrName>
                        </p:attrNameLst>
                      </p:cBhvr>
                      <p:tavLst>
                        <p:tav tm="0">
                          <p:val>
                            <p:strVal val="ppt_h"/>
                          </p:val>
                        </p:tav>
                        <p:tav tm="100000">
                          <p:val>
                            <p:fltVal val="0"/>
                          </p:val>
                        </p:tav>
                      </p:tavLst>
                    </p:anim>
                    <p:set>
                      <p:cBhvr>
                        <p:cTn dur="1" fill="hold">
                          <p:stCondLst>
                            <p:cond delay="499"/>
                          </p:stCondLst>
                        </p:cTn>
                        <p:tgtEl>
                          <p:spTgt spid="195587"/>
                        </p:tgtEl>
                        <p:attrNameLst>
                          <p:attrName>style.visibility</p:attrName>
                        </p:attrNameLst>
                      </p:cBhvr>
                      <p:to>
                        <p:strVal val="hidden"/>
                      </p:to>
                    </p:set>
                  </p:childTnLst>
                </p:cTn>
              </p:par>
            </p:tnLst>
          </p:tmpl>
          <p:tmpl lvl="3">
            <p:tnLst>
              <p:par>
                <p:cTn presetID="23" presetClass="exit" presetSubtype="32" fill="hold" nodeType="withEffect">
                  <p:stCondLst>
                    <p:cond delay="0"/>
                  </p:stCondLst>
                  <p:childTnLst>
                    <p:anim calcmode="lin" valueType="num">
                      <p:cBhvr>
                        <p:cTn dur="500" fill="hold"/>
                        <p:tgtEl>
                          <p:spTgt spid="195587"/>
                        </p:tgtEl>
                        <p:attrNameLst>
                          <p:attrName>ppt_w</p:attrName>
                        </p:attrNameLst>
                      </p:cBhvr>
                      <p:tavLst>
                        <p:tav tm="0">
                          <p:val>
                            <p:strVal val="ppt_w"/>
                          </p:val>
                        </p:tav>
                        <p:tav tm="100000">
                          <p:val>
                            <p:fltVal val="0"/>
                          </p:val>
                        </p:tav>
                      </p:tavLst>
                    </p:anim>
                    <p:anim calcmode="lin" valueType="num">
                      <p:cBhvr>
                        <p:cTn dur="500" fill="hold"/>
                        <p:tgtEl>
                          <p:spTgt spid="195587"/>
                        </p:tgtEl>
                        <p:attrNameLst>
                          <p:attrName>ppt_h</p:attrName>
                        </p:attrNameLst>
                      </p:cBhvr>
                      <p:tavLst>
                        <p:tav tm="0">
                          <p:val>
                            <p:strVal val="ppt_h"/>
                          </p:val>
                        </p:tav>
                        <p:tav tm="100000">
                          <p:val>
                            <p:fltVal val="0"/>
                          </p:val>
                        </p:tav>
                      </p:tavLst>
                    </p:anim>
                    <p:set>
                      <p:cBhvr>
                        <p:cTn dur="1" fill="hold">
                          <p:stCondLst>
                            <p:cond delay="499"/>
                          </p:stCondLst>
                        </p:cTn>
                        <p:tgtEl>
                          <p:spTgt spid="195587"/>
                        </p:tgtEl>
                        <p:attrNameLst>
                          <p:attrName>style.visibility</p:attrName>
                        </p:attrNameLst>
                      </p:cBhvr>
                      <p:to>
                        <p:strVal val="hidden"/>
                      </p:to>
                    </p:set>
                  </p:childTnLst>
                </p:cTn>
              </p:par>
            </p:tnLst>
          </p:tmpl>
          <p:tmpl lvl="4">
            <p:tnLst>
              <p:par>
                <p:cTn presetID="23" presetClass="exit" presetSubtype="32" fill="hold" nodeType="withEffect">
                  <p:stCondLst>
                    <p:cond delay="0"/>
                  </p:stCondLst>
                  <p:childTnLst>
                    <p:anim calcmode="lin" valueType="num">
                      <p:cBhvr>
                        <p:cTn dur="500" fill="hold"/>
                        <p:tgtEl>
                          <p:spTgt spid="195587"/>
                        </p:tgtEl>
                        <p:attrNameLst>
                          <p:attrName>ppt_w</p:attrName>
                        </p:attrNameLst>
                      </p:cBhvr>
                      <p:tavLst>
                        <p:tav tm="0">
                          <p:val>
                            <p:strVal val="ppt_w"/>
                          </p:val>
                        </p:tav>
                        <p:tav tm="100000">
                          <p:val>
                            <p:fltVal val="0"/>
                          </p:val>
                        </p:tav>
                      </p:tavLst>
                    </p:anim>
                    <p:anim calcmode="lin" valueType="num">
                      <p:cBhvr>
                        <p:cTn dur="500" fill="hold"/>
                        <p:tgtEl>
                          <p:spTgt spid="195587"/>
                        </p:tgtEl>
                        <p:attrNameLst>
                          <p:attrName>ppt_h</p:attrName>
                        </p:attrNameLst>
                      </p:cBhvr>
                      <p:tavLst>
                        <p:tav tm="0">
                          <p:val>
                            <p:strVal val="ppt_h"/>
                          </p:val>
                        </p:tav>
                        <p:tav tm="100000">
                          <p:val>
                            <p:fltVal val="0"/>
                          </p:val>
                        </p:tav>
                      </p:tavLst>
                    </p:anim>
                    <p:set>
                      <p:cBhvr>
                        <p:cTn dur="1" fill="hold">
                          <p:stCondLst>
                            <p:cond delay="499"/>
                          </p:stCondLst>
                        </p:cTn>
                        <p:tgtEl>
                          <p:spTgt spid="195587"/>
                        </p:tgtEl>
                        <p:attrNameLst>
                          <p:attrName>style.visibility</p:attrName>
                        </p:attrNameLst>
                      </p:cBhvr>
                      <p:to>
                        <p:strVal val="hidden"/>
                      </p:to>
                    </p:set>
                  </p:childTnLst>
                </p:cTn>
              </p:par>
            </p:tnLst>
          </p:tmpl>
          <p:tmpl lvl="5">
            <p:tnLst>
              <p:par>
                <p:cTn presetID="23" presetClass="exit" presetSubtype="32" fill="hold" nodeType="withEffect">
                  <p:stCondLst>
                    <p:cond delay="0"/>
                  </p:stCondLst>
                  <p:childTnLst>
                    <p:anim calcmode="lin" valueType="num">
                      <p:cBhvr>
                        <p:cTn dur="500" fill="hold"/>
                        <p:tgtEl>
                          <p:spTgt spid="195587"/>
                        </p:tgtEl>
                        <p:attrNameLst>
                          <p:attrName>ppt_w</p:attrName>
                        </p:attrNameLst>
                      </p:cBhvr>
                      <p:tavLst>
                        <p:tav tm="0">
                          <p:val>
                            <p:strVal val="ppt_w"/>
                          </p:val>
                        </p:tav>
                        <p:tav tm="100000">
                          <p:val>
                            <p:fltVal val="0"/>
                          </p:val>
                        </p:tav>
                      </p:tavLst>
                    </p:anim>
                    <p:anim calcmode="lin" valueType="num">
                      <p:cBhvr>
                        <p:cTn dur="500" fill="hold"/>
                        <p:tgtEl>
                          <p:spTgt spid="195587"/>
                        </p:tgtEl>
                        <p:attrNameLst>
                          <p:attrName>ppt_h</p:attrName>
                        </p:attrNameLst>
                      </p:cBhvr>
                      <p:tavLst>
                        <p:tav tm="0">
                          <p:val>
                            <p:strVal val="ppt_h"/>
                          </p:val>
                        </p:tav>
                        <p:tav tm="100000">
                          <p:val>
                            <p:fltVal val="0"/>
                          </p:val>
                        </p:tav>
                      </p:tavLst>
                    </p:anim>
                    <p:set>
                      <p:cBhvr>
                        <p:cTn dur="1" fill="hold">
                          <p:stCondLst>
                            <p:cond delay="499"/>
                          </p:stCondLst>
                        </p:cTn>
                        <p:tgtEl>
                          <p:spTgt spid="195587"/>
                        </p:tgtEl>
                        <p:attrNameLst>
                          <p:attrName>style.visibility</p:attrName>
                        </p:attrNameLst>
                      </p:cBhvr>
                      <p:to>
                        <p:strVal val="hidden"/>
                      </p:to>
                    </p:se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WordArt 4"/>
          <p:cNvSpPr>
            <a:spLocks noChangeArrowheads="1" noChangeShapeType="1" noTextEdit="1"/>
          </p:cNvSpPr>
          <p:nvPr/>
        </p:nvSpPr>
        <p:spPr bwMode="auto">
          <a:xfrm>
            <a:off x="539750" y="981075"/>
            <a:ext cx="8267700" cy="4076700"/>
          </a:xfrm>
          <a:prstGeom prst="rect">
            <a:avLst/>
          </a:prstGeom>
        </p:spPr>
        <p:txBody>
          <a:bodyPr wrap="none" fromWordArt="1">
            <a:prstTxWarp prst="textPlain">
              <a:avLst>
                <a:gd name="adj" fmla="val 50000"/>
              </a:avLst>
            </a:prstTxWarp>
          </a:bodyPr>
          <a:lstStyle/>
          <a:p>
            <a:pPr algn="ctr"/>
            <a:r>
              <a:rPr lang="ru-RU" sz="7200" kern="10" dirty="0" err="1"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Австрія</a:t>
            </a:r>
            <a:r>
              <a:rPr lang="ru-RU" sz="72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a:t>
            </a:r>
            <a:r>
              <a:rPr lang="ru-RU" sz="72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a:t>
            </a:r>
          </a:p>
          <a:p>
            <a:pPr algn="ctr"/>
            <a:r>
              <a:rPr lang="ru-RU" sz="7200" kern="10" dirty="0" err="1"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Країна</a:t>
            </a:r>
            <a:r>
              <a:rPr lang="ru-RU" sz="72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a:t>
            </a:r>
            <a:r>
              <a:rPr lang="ru-RU" sz="7200" kern="10" dirty="0" err="1"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альпійських</a:t>
            </a:r>
            <a:r>
              <a:rPr lang="ru-RU" sz="72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вершин</a:t>
            </a:r>
            <a:endParaRPr lang="ru-RU" sz="72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p:txBody>
      </p:sp>
      <p:pic>
        <p:nvPicPr>
          <p:cNvPr id="3075" name="Picture 6" descr="85656"/>
          <p:cNvPicPr>
            <a:picLocks noChangeAspect="1" noChangeArrowheads="1" noCrop="1"/>
          </p:cNvPicPr>
          <p:nvPr/>
        </p:nvPicPr>
        <p:blipFill>
          <a:blip r:embed="rId3" cstate="print"/>
          <a:srcRect/>
          <a:stretch>
            <a:fillRect/>
          </a:stretch>
        </p:blipFill>
        <p:spPr bwMode="auto">
          <a:xfrm>
            <a:off x="7092950" y="5157788"/>
            <a:ext cx="1428750" cy="1428750"/>
          </a:xfrm>
          <a:prstGeom prst="rect">
            <a:avLst/>
          </a:prstGeom>
          <a:noFill/>
          <a:ln w="9525">
            <a:noFill/>
            <a:miter lim="800000"/>
            <a:headEnd/>
            <a:tailEnd/>
          </a:ln>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90116"/>
                                        </p:tgtEl>
                                        <p:attrNameLst>
                                          <p:attrName>style.visibility</p:attrName>
                                        </p:attrNameLst>
                                      </p:cBhvr>
                                      <p:to>
                                        <p:strVal val="visible"/>
                                      </p:to>
                                    </p:set>
                                    <p:animEffect transition="in" filter="fade">
                                      <p:cBhvr>
                                        <p:cTn id="7" dur="2000"/>
                                        <p:tgtEl>
                                          <p:spTgt spid="90116"/>
                                        </p:tgtEl>
                                      </p:cBhvr>
                                    </p:animEffect>
                                    <p:anim calcmode="lin" valueType="num">
                                      <p:cBhvr>
                                        <p:cTn id="8" dur="2000" fill="hold"/>
                                        <p:tgtEl>
                                          <p:spTgt spid="90116"/>
                                        </p:tgtEl>
                                        <p:attrNameLst>
                                          <p:attrName>style.rotation</p:attrName>
                                        </p:attrNameLst>
                                      </p:cBhvr>
                                      <p:tavLst>
                                        <p:tav tm="0">
                                          <p:val>
                                            <p:fltVal val="720"/>
                                          </p:val>
                                        </p:tav>
                                        <p:tav tm="100000">
                                          <p:val>
                                            <p:fltVal val="0"/>
                                          </p:val>
                                        </p:tav>
                                      </p:tavLst>
                                    </p:anim>
                                    <p:anim calcmode="lin" valueType="num">
                                      <p:cBhvr>
                                        <p:cTn id="9" dur="2000" fill="hold"/>
                                        <p:tgtEl>
                                          <p:spTgt spid="90116"/>
                                        </p:tgtEl>
                                        <p:attrNameLst>
                                          <p:attrName>ppt_h</p:attrName>
                                        </p:attrNameLst>
                                      </p:cBhvr>
                                      <p:tavLst>
                                        <p:tav tm="0">
                                          <p:val>
                                            <p:fltVal val="0"/>
                                          </p:val>
                                        </p:tav>
                                        <p:tav tm="100000">
                                          <p:val>
                                            <p:strVal val="#ppt_h"/>
                                          </p:val>
                                        </p:tav>
                                      </p:tavLst>
                                    </p:anim>
                                    <p:anim calcmode="lin" valueType="num">
                                      <p:cBhvr>
                                        <p:cTn id="10" dur="2000" fill="hold"/>
                                        <p:tgtEl>
                                          <p:spTgt spid="9011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7" name="Rectangle 3"/>
          <p:cNvSpPr>
            <a:spLocks noGrp="1" noChangeArrowheads="1"/>
          </p:cNvSpPr>
          <p:nvPr>
            <p:ph type="body" idx="1"/>
          </p:nvPr>
        </p:nvSpPr>
        <p:spPr>
          <a:xfrm>
            <a:off x="457200" y="908050"/>
            <a:ext cx="8229600" cy="5187950"/>
          </a:xfrm>
        </p:spPr>
        <p:txBody>
          <a:bodyPr/>
          <a:lstStyle/>
          <a:p>
            <a:r>
              <a:rPr lang="uk-UA" sz="2800" dirty="0" smtClean="0"/>
              <a:t> Головна пам'ятка Відня - шедевр готичної архітектури, собор Святого Стефана, зведений в 14-15 століттях. Перлиною віденського бароко називають побудований на початку 18 століття палац Бельведер - колишня літня резиденція принца Євгенія Савойського. Інша літня резиденція - імператорської сім'ї </a:t>
            </a:r>
            <a:r>
              <a:rPr lang="uk-UA" sz="2800" dirty="0" err="1" smtClean="0"/>
              <a:t>Габсбургов</a:t>
            </a:r>
            <a:r>
              <a:rPr lang="uk-UA" sz="2800" dirty="0" smtClean="0"/>
              <a:t> - </a:t>
            </a:r>
            <a:r>
              <a:rPr lang="uk-UA" sz="2800" dirty="0" err="1" smtClean="0"/>
              <a:t>Шенбрунн</a:t>
            </a:r>
            <a:r>
              <a:rPr lang="uk-UA" sz="2800" dirty="0" smtClean="0"/>
              <a:t> (кінець 18 століть) відрізняється своїми прекрасними парадними залами і дивним парком.</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Effect transition="in" filter="fade">
                                      <p:cBhvr>
                                        <p:cTn id="7" dur="1000"/>
                                        <p:tgtEl>
                                          <p:spTgt spid="200707">
                                            <p:txEl>
                                              <p:pRg st="0" end="0"/>
                                            </p:txEl>
                                          </p:spTgt>
                                        </p:tgtEl>
                                      </p:cBhvr>
                                    </p:animEffect>
                                    <p:anim calcmode="lin" valueType="num">
                                      <p:cBhvr>
                                        <p:cTn id="8" dur="1000" fill="hold"/>
                                        <p:tgtEl>
                                          <p:spTgt spid="200707">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0707">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0707">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2" name="Text Box 6"/>
          <p:cNvSpPr txBox="1">
            <a:spLocks noChangeArrowheads="1"/>
          </p:cNvSpPr>
          <p:nvPr/>
        </p:nvSpPr>
        <p:spPr bwMode="auto">
          <a:xfrm>
            <a:off x="5148263" y="1412875"/>
            <a:ext cx="3744912" cy="5324535"/>
          </a:xfrm>
          <a:prstGeom prst="rect">
            <a:avLst/>
          </a:prstGeom>
          <a:noFill/>
          <a:ln w="9525" algn="ctr">
            <a:noFill/>
            <a:miter lim="800000"/>
            <a:headEnd/>
            <a:tailEnd/>
          </a:ln>
        </p:spPr>
        <p:txBody>
          <a:bodyPr>
            <a:spAutoFit/>
          </a:bodyPr>
          <a:lstStyle/>
          <a:p>
            <a:r>
              <a:rPr lang="uk-UA" sz="2000" dirty="0" smtClean="0"/>
              <a:t>Замокнув </a:t>
            </a:r>
            <a:r>
              <a:rPr lang="uk-UA" sz="2000" dirty="0" err="1" smtClean="0"/>
              <a:t>Шенбрунн</a:t>
            </a:r>
            <a:r>
              <a:rPr lang="uk-UA" sz="2000" dirty="0" smtClean="0"/>
              <a:t> розташований недалеко від столиці Австрії Відня. Це літня резиденція австрійських імператорів </a:t>
            </a:r>
            <a:r>
              <a:rPr lang="uk-UA" sz="2000" dirty="0" err="1" smtClean="0"/>
              <a:t>Габсбургов</a:t>
            </a:r>
            <a:r>
              <a:rPr lang="uk-UA" sz="2000" dirty="0" smtClean="0"/>
              <a:t>. Тут в середині 16 століття був побудований мисливський замок, а при Марії-Терезії в 18 столітті </a:t>
            </a:r>
            <a:r>
              <a:rPr lang="uk-UA" sz="2000" dirty="0" err="1" smtClean="0"/>
              <a:t>Шенбрунн</a:t>
            </a:r>
            <a:r>
              <a:rPr lang="uk-UA" sz="2000" dirty="0" smtClean="0"/>
              <a:t> отримав сучасну подобу. Замок був надбудований і відповідно до стилю рококо був прикрашений балконом, галереями,  залом з колонами.</a:t>
            </a:r>
          </a:p>
          <a:p>
            <a:endParaRPr lang="uk-UA" sz="2000" dirty="0" smtClean="0"/>
          </a:p>
          <a:p>
            <a:endParaRPr lang="ru-RU" sz="2000" dirty="0" smtClean="0"/>
          </a:p>
        </p:txBody>
      </p:sp>
      <p:sp>
        <p:nvSpPr>
          <p:cNvPr id="101385" name="WordArt 9"/>
          <p:cNvSpPr>
            <a:spLocks noChangeArrowheads="1" noChangeShapeType="1" noTextEdit="1"/>
          </p:cNvSpPr>
          <p:nvPr/>
        </p:nvSpPr>
        <p:spPr bwMode="auto">
          <a:xfrm>
            <a:off x="2987675" y="260350"/>
            <a:ext cx="3257550" cy="771525"/>
          </a:xfrm>
          <a:prstGeom prst="rect">
            <a:avLst/>
          </a:prstGeom>
        </p:spPr>
        <p:txBody>
          <a:bodyPr wrap="none" fromWordArt="1">
            <a:prstTxWarp prst="textPlain">
              <a:avLst>
                <a:gd name="adj" fmla="val 50000"/>
              </a:avLst>
            </a:prstTxWarp>
          </a:bodyPr>
          <a:lstStyle/>
          <a:p>
            <a:r>
              <a:rPr lang="uk-UA" sz="5400" dirty="0" err="1" smtClean="0"/>
              <a:t>Шенбрунн</a:t>
            </a:r>
            <a:endParaRPr lang="uk-UA" sz="5400" dirty="0" smtClean="0"/>
          </a:p>
          <a:p>
            <a:endParaRPr lang="ru-RU" sz="5400" dirty="0" smtClean="0"/>
          </a:p>
        </p:txBody>
      </p:sp>
      <p:pic>
        <p:nvPicPr>
          <p:cNvPr id="14341" name="Picture 5" descr="C:\Users\Денис\Desktop\5.jpg"/>
          <p:cNvPicPr>
            <a:picLocks noChangeAspect="1" noChangeArrowheads="1"/>
          </p:cNvPicPr>
          <p:nvPr/>
        </p:nvPicPr>
        <p:blipFill>
          <a:blip r:embed="rId2" cstate="print"/>
          <a:srcRect/>
          <a:stretch>
            <a:fillRect/>
          </a:stretch>
        </p:blipFill>
        <p:spPr bwMode="auto">
          <a:xfrm>
            <a:off x="214282" y="1263670"/>
            <a:ext cx="4694238" cy="5022850"/>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1385"/>
                                        </p:tgtEl>
                                        <p:attrNameLst>
                                          <p:attrName>style.visibility</p:attrName>
                                        </p:attrNameLst>
                                      </p:cBhvr>
                                      <p:to>
                                        <p:strVal val="visible"/>
                                      </p:to>
                                    </p:set>
                                    <p:animEffect transition="in" filter="fade">
                                      <p:cBhvr>
                                        <p:cTn id="7" dur="2000"/>
                                        <p:tgtEl>
                                          <p:spTgt spid="101385"/>
                                        </p:tgtEl>
                                      </p:cBhvr>
                                    </p:animEffect>
                                    <p:anim calcmode="lin" valueType="num">
                                      <p:cBhvr>
                                        <p:cTn id="8" dur="2000" fill="hold"/>
                                        <p:tgtEl>
                                          <p:spTgt spid="101385"/>
                                        </p:tgtEl>
                                        <p:attrNameLst>
                                          <p:attrName>style.rotation</p:attrName>
                                        </p:attrNameLst>
                                      </p:cBhvr>
                                      <p:tavLst>
                                        <p:tav tm="0">
                                          <p:val>
                                            <p:fltVal val="720"/>
                                          </p:val>
                                        </p:tav>
                                        <p:tav tm="100000">
                                          <p:val>
                                            <p:fltVal val="0"/>
                                          </p:val>
                                        </p:tav>
                                      </p:tavLst>
                                    </p:anim>
                                    <p:anim calcmode="lin" valueType="num">
                                      <p:cBhvr>
                                        <p:cTn id="9" dur="2000" fill="hold"/>
                                        <p:tgtEl>
                                          <p:spTgt spid="101385"/>
                                        </p:tgtEl>
                                        <p:attrNameLst>
                                          <p:attrName>ppt_h</p:attrName>
                                        </p:attrNameLst>
                                      </p:cBhvr>
                                      <p:tavLst>
                                        <p:tav tm="0">
                                          <p:val>
                                            <p:fltVal val="0"/>
                                          </p:val>
                                        </p:tav>
                                        <p:tav tm="100000">
                                          <p:val>
                                            <p:strVal val="#ppt_h"/>
                                          </p:val>
                                        </p:tav>
                                      </p:tavLst>
                                    </p:anim>
                                    <p:anim calcmode="lin" valueType="num">
                                      <p:cBhvr>
                                        <p:cTn id="10" dur="2000" fill="hold"/>
                                        <p:tgtEl>
                                          <p:spTgt spid="10138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1382"/>
                                        </p:tgtEl>
                                        <p:attrNameLst>
                                          <p:attrName>style.visibility</p:attrName>
                                        </p:attrNameLst>
                                      </p:cBhvr>
                                      <p:to>
                                        <p:strVal val="visible"/>
                                      </p:to>
                                    </p:set>
                                    <p:animEffect transition="in" filter="fade">
                                      <p:cBhvr>
                                        <p:cTn id="15" dur="1000"/>
                                        <p:tgtEl>
                                          <p:spTgt spid="101382"/>
                                        </p:tgtEl>
                                      </p:cBhvr>
                                    </p:animEffect>
                                    <p:anim calcmode="lin" valueType="num">
                                      <p:cBhvr>
                                        <p:cTn id="16" dur="1000" fill="hold"/>
                                        <p:tgtEl>
                                          <p:spTgt spid="101382"/>
                                        </p:tgtEl>
                                        <p:attrNameLst>
                                          <p:attrName>ppt_x</p:attrName>
                                        </p:attrNameLst>
                                      </p:cBhvr>
                                      <p:tavLst>
                                        <p:tav tm="0">
                                          <p:val>
                                            <p:strVal val="#ppt_x"/>
                                          </p:val>
                                        </p:tav>
                                        <p:tav tm="100000">
                                          <p:val>
                                            <p:strVal val="#ppt_x"/>
                                          </p:val>
                                        </p:tav>
                                      </p:tavLst>
                                    </p:anim>
                                    <p:anim calcmode="lin" valueType="num">
                                      <p:cBhvr>
                                        <p:cTn id="17" dur="900" decel="100000" fill="hold"/>
                                        <p:tgtEl>
                                          <p:spTgt spid="10138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138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2" grpId="0"/>
      <p:bldP spid="10138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1" name="Rectangle 3"/>
          <p:cNvSpPr>
            <a:spLocks noGrp="1" noChangeArrowheads="1"/>
          </p:cNvSpPr>
          <p:nvPr>
            <p:ph type="body" idx="1"/>
          </p:nvPr>
        </p:nvSpPr>
        <p:spPr>
          <a:xfrm>
            <a:off x="457200" y="836613"/>
            <a:ext cx="8229600" cy="5259387"/>
          </a:xfrm>
        </p:spPr>
        <p:txBody>
          <a:bodyPr/>
          <a:lstStyle/>
          <a:p>
            <a:r>
              <a:rPr lang="uk-UA" sz="2400" dirty="0" smtClean="0"/>
              <a:t> Велику частину території країни займають Східні Альпи, де зростає едельвейс (символ Австрії). Особливо красиві Альпи взимку. Австрійське місто </a:t>
            </a:r>
            <a:r>
              <a:rPr lang="uk-UA" sz="2400" dirty="0" err="1" smtClean="0"/>
              <a:t>Інсбрук</a:t>
            </a:r>
            <a:r>
              <a:rPr lang="uk-UA" sz="2400" dirty="0" smtClean="0"/>
              <a:t> є одним з центрів гірськолижного спорту. Схили Альп покриті прекрасними лісами. Клімат в Австрії помірний, з досить м'якою зимою і теплим літом. Австрійська економіка відрізняється високим рівнем розвитку. Найбільш розвинені транспортне і сільськогосподарське машинобудування, австрійці виробляють високоякісне устаткування для гірської, текстильної, харчової промисловості. Провідна галузь сільського господарства - молочне тваринництво.</a:t>
            </a:r>
          </a:p>
          <a:p>
            <a:endParaRPr lang="uk-UA" sz="2400" dirty="0"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Effect transition="in" filter="fade">
                                      <p:cBhvr>
                                        <p:cTn id="7" dur="1000"/>
                                        <p:tgtEl>
                                          <p:spTgt spid="201731">
                                            <p:txEl>
                                              <p:pRg st="0" end="0"/>
                                            </p:txEl>
                                          </p:spTgt>
                                        </p:tgtEl>
                                      </p:cBhvr>
                                    </p:animEffect>
                                    <p:anim calcmode="lin" valueType="num">
                                      <p:cBhvr>
                                        <p:cTn id="8" dur="1000" fill="hold"/>
                                        <p:tgtEl>
                                          <p:spTgt spid="201731">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173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1731">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6" name="Text Box 6"/>
          <p:cNvSpPr txBox="1">
            <a:spLocks noChangeArrowheads="1"/>
          </p:cNvSpPr>
          <p:nvPr/>
        </p:nvSpPr>
        <p:spPr bwMode="auto">
          <a:xfrm>
            <a:off x="4752975" y="1412875"/>
            <a:ext cx="4391025" cy="5632311"/>
          </a:xfrm>
          <a:prstGeom prst="rect">
            <a:avLst/>
          </a:prstGeom>
          <a:noFill/>
          <a:ln w="9525" algn="ctr">
            <a:noFill/>
            <a:miter lim="800000"/>
            <a:headEnd/>
            <a:tailEnd/>
          </a:ln>
        </p:spPr>
        <p:txBody>
          <a:bodyPr>
            <a:spAutoFit/>
          </a:bodyPr>
          <a:lstStyle/>
          <a:p>
            <a:r>
              <a:rPr lang="uk-UA" sz="2400" dirty="0" smtClean="0"/>
              <a:t>Верхня Австрія. На березі красивого гірського озера розташувався літній курорт </a:t>
            </a:r>
            <a:r>
              <a:rPr lang="uk-UA" sz="2400" dirty="0" err="1" smtClean="0"/>
              <a:t>Санкт-Вольфганг</a:t>
            </a:r>
            <a:r>
              <a:rPr lang="uk-UA" sz="2400" dirty="0" smtClean="0"/>
              <a:t>. Озеро оточене пологими гірськими схилами, покритими лісами. На крутих вуличках містечка безліч магазинчиків, де, продаються оригінальні сувеніри - фігурки з мила (старовинний  промисел місцевих ченців-бенедиктинців).</a:t>
            </a:r>
          </a:p>
          <a:p>
            <a:endParaRPr lang="uk-UA" sz="2400" dirty="0" smtClean="0"/>
          </a:p>
          <a:p>
            <a:endParaRPr lang="ru-RU" sz="2400" dirty="0" smtClean="0"/>
          </a:p>
        </p:txBody>
      </p:sp>
      <p:sp>
        <p:nvSpPr>
          <p:cNvPr id="102408" name="WordArt 8"/>
          <p:cNvSpPr>
            <a:spLocks noChangeArrowheads="1" noChangeShapeType="1" noTextEdit="1"/>
          </p:cNvSpPr>
          <p:nvPr/>
        </p:nvSpPr>
        <p:spPr bwMode="auto">
          <a:xfrm>
            <a:off x="1763713" y="260350"/>
            <a:ext cx="5476875" cy="771525"/>
          </a:xfrm>
          <a:prstGeom prst="rect">
            <a:avLst/>
          </a:prstGeom>
        </p:spPr>
        <p:txBody>
          <a:bodyPr wrap="none" fromWordArt="1">
            <a:prstTxWarp prst="textPlain">
              <a:avLst>
                <a:gd name="adj" fmla="val 50000"/>
              </a:avLst>
            </a:prstTxWarp>
          </a:bodyPr>
          <a:lstStyle/>
          <a:p>
            <a:r>
              <a:rPr lang="uk-UA" sz="5400" dirty="0" smtClean="0"/>
              <a:t>Верхня Австрія</a:t>
            </a:r>
          </a:p>
          <a:p>
            <a:endParaRPr lang="ru-RU" sz="5400" dirty="0" smtClean="0"/>
          </a:p>
        </p:txBody>
      </p:sp>
      <p:pic>
        <p:nvPicPr>
          <p:cNvPr id="16389" name="Picture 5" descr="C:\Users\Денис\Desktop\1.jpg"/>
          <p:cNvPicPr>
            <a:picLocks noChangeAspect="1" noChangeArrowheads="1"/>
          </p:cNvPicPr>
          <p:nvPr/>
        </p:nvPicPr>
        <p:blipFill>
          <a:blip r:embed="rId2" cstate="print"/>
          <a:srcRect/>
          <a:stretch>
            <a:fillRect/>
          </a:stretch>
        </p:blipFill>
        <p:spPr bwMode="auto">
          <a:xfrm>
            <a:off x="214282" y="1366857"/>
            <a:ext cx="4267200" cy="4848225"/>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2408"/>
                                        </p:tgtEl>
                                        <p:attrNameLst>
                                          <p:attrName>style.visibility</p:attrName>
                                        </p:attrNameLst>
                                      </p:cBhvr>
                                      <p:to>
                                        <p:strVal val="visible"/>
                                      </p:to>
                                    </p:set>
                                    <p:animEffect transition="in" filter="fade">
                                      <p:cBhvr>
                                        <p:cTn id="7" dur="2000"/>
                                        <p:tgtEl>
                                          <p:spTgt spid="102408"/>
                                        </p:tgtEl>
                                      </p:cBhvr>
                                    </p:animEffect>
                                    <p:anim calcmode="lin" valueType="num">
                                      <p:cBhvr>
                                        <p:cTn id="8" dur="2000" fill="hold"/>
                                        <p:tgtEl>
                                          <p:spTgt spid="102408"/>
                                        </p:tgtEl>
                                        <p:attrNameLst>
                                          <p:attrName>style.rotation</p:attrName>
                                        </p:attrNameLst>
                                      </p:cBhvr>
                                      <p:tavLst>
                                        <p:tav tm="0">
                                          <p:val>
                                            <p:fltVal val="720"/>
                                          </p:val>
                                        </p:tav>
                                        <p:tav tm="100000">
                                          <p:val>
                                            <p:fltVal val="0"/>
                                          </p:val>
                                        </p:tav>
                                      </p:tavLst>
                                    </p:anim>
                                    <p:anim calcmode="lin" valueType="num">
                                      <p:cBhvr>
                                        <p:cTn id="9" dur="2000" fill="hold"/>
                                        <p:tgtEl>
                                          <p:spTgt spid="102408"/>
                                        </p:tgtEl>
                                        <p:attrNameLst>
                                          <p:attrName>ppt_h</p:attrName>
                                        </p:attrNameLst>
                                      </p:cBhvr>
                                      <p:tavLst>
                                        <p:tav tm="0">
                                          <p:val>
                                            <p:fltVal val="0"/>
                                          </p:val>
                                        </p:tav>
                                        <p:tav tm="100000">
                                          <p:val>
                                            <p:strVal val="#ppt_h"/>
                                          </p:val>
                                        </p:tav>
                                      </p:tavLst>
                                    </p:anim>
                                    <p:anim calcmode="lin" valueType="num">
                                      <p:cBhvr>
                                        <p:cTn id="10" dur="2000" fill="hold"/>
                                        <p:tgtEl>
                                          <p:spTgt spid="10240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406"/>
                                        </p:tgtEl>
                                        <p:attrNameLst>
                                          <p:attrName>style.visibility</p:attrName>
                                        </p:attrNameLst>
                                      </p:cBhvr>
                                      <p:to>
                                        <p:strVal val="visible"/>
                                      </p:to>
                                    </p:set>
                                    <p:animEffect transition="in" filter="fade">
                                      <p:cBhvr>
                                        <p:cTn id="15" dur="1000"/>
                                        <p:tgtEl>
                                          <p:spTgt spid="102406"/>
                                        </p:tgtEl>
                                      </p:cBhvr>
                                    </p:animEffect>
                                    <p:anim calcmode="lin" valueType="num">
                                      <p:cBhvr>
                                        <p:cTn id="16" dur="1000" fill="hold"/>
                                        <p:tgtEl>
                                          <p:spTgt spid="102406"/>
                                        </p:tgtEl>
                                        <p:attrNameLst>
                                          <p:attrName>ppt_x</p:attrName>
                                        </p:attrNameLst>
                                      </p:cBhvr>
                                      <p:tavLst>
                                        <p:tav tm="0">
                                          <p:val>
                                            <p:strVal val="#ppt_x"/>
                                          </p:val>
                                        </p:tav>
                                        <p:tav tm="100000">
                                          <p:val>
                                            <p:strVal val="#ppt_x"/>
                                          </p:val>
                                        </p:tav>
                                      </p:tavLst>
                                    </p:anim>
                                    <p:anim calcmode="lin" valueType="num">
                                      <p:cBhvr>
                                        <p:cTn id="17" dur="900" decel="100000" fill="hold"/>
                                        <p:tgtEl>
                                          <p:spTgt spid="10240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240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p:bldP spid="1024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0" name="Text Box 6"/>
          <p:cNvSpPr txBox="1">
            <a:spLocks noChangeArrowheads="1"/>
          </p:cNvSpPr>
          <p:nvPr/>
        </p:nvSpPr>
        <p:spPr bwMode="auto">
          <a:xfrm>
            <a:off x="4859338" y="1773238"/>
            <a:ext cx="4032250" cy="4401205"/>
          </a:xfrm>
          <a:prstGeom prst="rect">
            <a:avLst/>
          </a:prstGeom>
          <a:noFill/>
          <a:ln w="9525" algn="ctr">
            <a:noFill/>
            <a:miter lim="800000"/>
            <a:headEnd/>
            <a:tailEnd/>
          </a:ln>
        </p:spPr>
        <p:txBody>
          <a:bodyPr>
            <a:spAutoFit/>
          </a:bodyPr>
          <a:lstStyle/>
          <a:p>
            <a:r>
              <a:rPr lang="ru-RU" sz="2000" dirty="0" smtClean="0"/>
              <a:t>Тироль. </a:t>
            </a:r>
            <a:r>
              <a:rPr lang="ru-RU" sz="2000" dirty="0" err="1" smtClean="0"/>
              <a:t>Вигляд</a:t>
            </a:r>
            <a:r>
              <a:rPr lang="ru-RU" sz="2000" dirty="0" smtClean="0"/>
              <a:t> на </a:t>
            </a:r>
            <a:r>
              <a:rPr lang="ru-RU" sz="2000" dirty="0" err="1" smtClean="0"/>
              <a:t>Тірольські</a:t>
            </a:r>
            <a:r>
              <a:rPr lang="ru-RU" sz="2000" dirty="0" smtClean="0"/>
              <a:t> </a:t>
            </a:r>
            <a:r>
              <a:rPr lang="ru-RU" sz="2000" dirty="0" err="1" smtClean="0"/>
              <a:t>Альпи</a:t>
            </a:r>
            <a:r>
              <a:rPr lang="ru-RU" sz="2000" dirty="0" smtClean="0"/>
              <a:t>. Для </a:t>
            </a:r>
            <a:r>
              <a:rPr lang="ru-RU" sz="2000" dirty="0" err="1" smtClean="0"/>
              <a:t>південного</a:t>
            </a:r>
            <a:r>
              <a:rPr lang="ru-RU" sz="2000" dirty="0" smtClean="0"/>
              <a:t> Тироля </a:t>
            </a:r>
            <a:r>
              <a:rPr lang="ru-RU" sz="2000" dirty="0" err="1" smtClean="0"/>
              <a:t>характерний</a:t>
            </a:r>
            <a:r>
              <a:rPr lang="ru-RU" sz="2000" dirty="0" smtClean="0"/>
              <a:t> </a:t>
            </a:r>
            <a:r>
              <a:rPr lang="ru-RU" sz="2000" dirty="0" err="1" smtClean="0"/>
              <a:t>високогірний</a:t>
            </a:r>
            <a:r>
              <a:rPr lang="ru-RU" sz="2000" dirty="0" smtClean="0"/>
              <a:t> </a:t>
            </a:r>
            <a:r>
              <a:rPr lang="ru-RU" sz="2000" dirty="0" err="1" smtClean="0"/>
              <a:t>альпійський</a:t>
            </a:r>
            <a:r>
              <a:rPr lang="ru-RU" sz="2000" dirty="0" smtClean="0"/>
              <a:t> </a:t>
            </a:r>
            <a:r>
              <a:rPr lang="ru-RU" sz="2000" dirty="0" err="1" smtClean="0"/>
              <a:t>рельєф</a:t>
            </a:r>
            <a:r>
              <a:rPr lang="ru-RU" sz="2000" dirty="0" smtClean="0"/>
              <a:t> </a:t>
            </a:r>
            <a:r>
              <a:rPr lang="ru-RU" sz="2000" dirty="0" err="1" smtClean="0"/>
              <a:t>з</a:t>
            </a:r>
            <a:r>
              <a:rPr lang="ru-RU" sz="2000" dirty="0" smtClean="0"/>
              <a:t> </a:t>
            </a:r>
            <a:r>
              <a:rPr lang="ru-RU" sz="2000" dirty="0" err="1" smtClean="0"/>
              <a:t>льодовиками</a:t>
            </a:r>
            <a:r>
              <a:rPr lang="ru-RU" sz="2000" dirty="0" smtClean="0"/>
              <a:t> </a:t>
            </a:r>
            <a:r>
              <a:rPr lang="ru-RU" sz="2000" dirty="0" err="1" smtClean="0"/>
              <a:t>і</a:t>
            </a:r>
            <a:r>
              <a:rPr lang="ru-RU" sz="2000" dirty="0" smtClean="0"/>
              <a:t> снежниками</a:t>
            </a:r>
            <a:r>
              <a:rPr lang="uk-UA" sz="2000" dirty="0" smtClean="0"/>
              <a:t> висотою до 3774 м (гора </a:t>
            </a:r>
            <a:r>
              <a:rPr lang="uk-UA" sz="2000" dirty="0" err="1" smtClean="0"/>
              <a:t>Вільдшпітц</a:t>
            </a:r>
            <a:r>
              <a:rPr lang="uk-UA" sz="2000" dirty="0" smtClean="0"/>
              <a:t>). У Тірольських Альпах добре і влітку, і зимою, особливо </a:t>
            </a:r>
            <a:r>
              <a:rPr lang="uk-UA" sz="2000" dirty="0" err="1" smtClean="0"/>
              <a:t>Тироль</a:t>
            </a:r>
            <a:r>
              <a:rPr lang="uk-UA" sz="2000" dirty="0" smtClean="0"/>
              <a:t> залучає гірськолижників. У головному місті </a:t>
            </a:r>
            <a:r>
              <a:rPr lang="uk-UA" sz="2000" dirty="0" err="1" smtClean="0"/>
              <a:t>Тироля</a:t>
            </a:r>
            <a:r>
              <a:rPr lang="uk-UA" sz="2000" dirty="0" smtClean="0"/>
              <a:t> двічі проводилася Біла Олімпіади (1964, 1976).</a:t>
            </a:r>
          </a:p>
          <a:p>
            <a:endParaRPr lang="uk-UA" sz="2000" dirty="0" smtClean="0"/>
          </a:p>
          <a:p>
            <a:endParaRPr lang="ru-RU" sz="2000" dirty="0" smtClean="0"/>
          </a:p>
        </p:txBody>
      </p:sp>
      <p:sp>
        <p:nvSpPr>
          <p:cNvPr id="103432" name="WordArt 8"/>
          <p:cNvSpPr>
            <a:spLocks noChangeArrowheads="1" noChangeShapeType="1" noTextEdit="1"/>
          </p:cNvSpPr>
          <p:nvPr/>
        </p:nvSpPr>
        <p:spPr bwMode="auto">
          <a:xfrm>
            <a:off x="3635375" y="404813"/>
            <a:ext cx="2333625" cy="771525"/>
          </a:xfrm>
          <a:prstGeom prst="rect">
            <a:avLst/>
          </a:prstGeom>
        </p:spPr>
        <p:txBody>
          <a:bodyPr wrap="none" fromWordArt="1">
            <a:prstTxWarp prst="textPlain">
              <a:avLst>
                <a:gd name="adj" fmla="val 50000"/>
              </a:avLst>
            </a:prstTxWarp>
          </a:bodyPr>
          <a:lstStyle/>
          <a:p>
            <a:r>
              <a:rPr lang="uk-UA" sz="5400" dirty="0" err="1" smtClean="0"/>
              <a:t>Тироль</a:t>
            </a:r>
            <a:endParaRPr lang="uk-UA" sz="5400" dirty="0" smtClean="0"/>
          </a:p>
          <a:p>
            <a:endParaRPr lang="ru-RU" sz="5400" dirty="0" smtClean="0"/>
          </a:p>
        </p:txBody>
      </p:sp>
      <p:pic>
        <p:nvPicPr>
          <p:cNvPr id="17413" name="Picture 5" descr="C:\Users\Денис\Desktop\2.jpg"/>
          <p:cNvPicPr>
            <a:picLocks noChangeAspect="1" noChangeArrowheads="1"/>
          </p:cNvPicPr>
          <p:nvPr/>
        </p:nvPicPr>
        <p:blipFill>
          <a:blip r:embed="rId2" cstate="print"/>
          <a:srcRect/>
          <a:stretch>
            <a:fillRect/>
          </a:stretch>
        </p:blipFill>
        <p:spPr bwMode="auto">
          <a:xfrm>
            <a:off x="214282" y="1566881"/>
            <a:ext cx="4200525" cy="4505325"/>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3432"/>
                                        </p:tgtEl>
                                        <p:attrNameLst>
                                          <p:attrName>style.visibility</p:attrName>
                                        </p:attrNameLst>
                                      </p:cBhvr>
                                      <p:to>
                                        <p:strVal val="visible"/>
                                      </p:to>
                                    </p:set>
                                    <p:animEffect transition="in" filter="fade">
                                      <p:cBhvr>
                                        <p:cTn id="7" dur="2000"/>
                                        <p:tgtEl>
                                          <p:spTgt spid="103432"/>
                                        </p:tgtEl>
                                      </p:cBhvr>
                                    </p:animEffect>
                                    <p:anim calcmode="lin" valueType="num">
                                      <p:cBhvr>
                                        <p:cTn id="8" dur="2000" fill="hold"/>
                                        <p:tgtEl>
                                          <p:spTgt spid="103432"/>
                                        </p:tgtEl>
                                        <p:attrNameLst>
                                          <p:attrName>style.rotation</p:attrName>
                                        </p:attrNameLst>
                                      </p:cBhvr>
                                      <p:tavLst>
                                        <p:tav tm="0">
                                          <p:val>
                                            <p:fltVal val="720"/>
                                          </p:val>
                                        </p:tav>
                                        <p:tav tm="100000">
                                          <p:val>
                                            <p:fltVal val="0"/>
                                          </p:val>
                                        </p:tav>
                                      </p:tavLst>
                                    </p:anim>
                                    <p:anim calcmode="lin" valueType="num">
                                      <p:cBhvr>
                                        <p:cTn id="9" dur="2000" fill="hold"/>
                                        <p:tgtEl>
                                          <p:spTgt spid="103432"/>
                                        </p:tgtEl>
                                        <p:attrNameLst>
                                          <p:attrName>ppt_h</p:attrName>
                                        </p:attrNameLst>
                                      </p:cBhvr>
                                      <p:tavLst>
                                        <p:tav tm="0">
                                          <p:val>
                                            <p:fltVal val="0"/>
                                          </p:val>
                                        </p:tav>
                                        <p:tav tm="100000">
                                          <p:val>
                                            <p:strVal val="#ppt_h"/>
                                          </p:val>
                                        </p:tav>
                                      </p:tavLst>
                                    </p:anim>
                                    <p:anim calcmode="lin" valueType="num">
                                      <p:cBhvr>
                                        <p:cTn id="10" dur="2000" fill="hold"/>
                                        <p:tgtEl>
                                          <p:spTgt spid="10343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3430"/>
                                        </p:tgtEl>
                                        <p:attrNameLst>
                                          <p:attrName>style.visibility</p:attrName>
                                        </p:attrNameLst>
                                      </p:cBhvr>
                                      <p:to>
                                        <p:strVal val="visible"/>
                                      </p:to>
                                    </p:set>
                                    <p:animEffect transition="in" filter="fade">
                                      <p:cBhvr>
                                        <p:cTn id="15" dur="1000"/>
                                        <p:tgtEl>
                                          <p:spTgt spid="103430"/>
                                        </p:tgtEl>
                                      </p:cBhvr>
                                    </p:animEffect>
                                    <p:anim calcmode="lin" valueType="num">
                                      <p:cBhvr>
                                        <p:cTn id="16" dur="1000" fill="hold"/>
                                        <p:tgtEl>
                                          <p:spTgt spid="103430"/>
                                        </p:tgtEl>
                                        <p:attrNameLst>
                                          <p:attrName>ppt_x</p:attrName>
                                        </p:attrNameLst>
                                      </p:cBhvr>
                                      <p:tavLst>
                                        <p:tav tm="0">
                                          <p:val>
                                            <p:strVal val="#ppt_x"/>
                                          </p:val>
                                        </p:tav>
                                        <p:tav tm="100000">
                                          <p:val>
                                            <p:strVal val="#ppt_x"/>
                                          </p:val>
                                        </p:tav>
                                      </p:tavLst>
                                    </p:anim>
                                    <p:anim calcmode="lin" valueType="num">
                                      <p:cBhvr>
                                        <p:cTn id="17" dur="900" decel="100000" fill="hold"/>
                                        <p:tgtEl>
                                          <p:spTgt spid="10343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343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0" grpId="0"/>
      <p:bldP spid="10343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5" name="Rectangle 3"/>
          <p:cNvSpPr>
            <a:spLocks noGrp="1" noChangeArrowheads="1"/>
          </p:cNvSpPr>
          <p:nvPr>
            <p:ph type="body" idx="1"/>
          </p:nvPr>
        </p:nvSpPr>
        <p:spPr>
          <a:xfrm>
            <a:off x="457200" y="765175"/>
            <a:ext cx="8229600" cy="5330825"/>
          </a:xfrm>
        </p:spPr>
        <p:txBody>
          <a:bodyPr/>
          <a:lstStyle/>
          <a:p>
            <a:r>
              <a:rPr lang="ru-RU" sz="1800" dirty="0" smtClean="0"/>
              <a:t> </a:t>
            </a:r>
            <a:r>
              <a:rPr lang="ru-RU" sz="1800" dirty="0" err="1" smtClean="0"/>
              <a:t>Спрадавна</a:t>
            </a:r>
            <a:r>
              <a:rPr lang="ru-RU" sz="1800" dirty="0" smtClean="0"/>
              <a:t> </a:t>
            </a:r>
            <a:r>
              <a:rPr lang="ru-RU" sz="1800" dirty="0" err="1" smtClean="0"/>
              <a:t>землі</a:t>
            </a:r>
            <a:r>
              <a:rPr lang="ru-RU" sz="1800" dirty="0" smtClean="0"/>
              <a:t> </a:t>
            </a:r>
            <a:r>
              <a:rPr lang="ru-RU" sz="1800" dirty="0" err="1" smtClean="0"/>
              <a:t>сучасної</a:t>
            </a:r>
            <a:r>
              <a:rPr lang="ru-RU" sz="1800" dirty="0" smtClean="0"/>
              <a:t> </a:t>
            </a:r>
            <a:r>
              <a:rPr lang="ru-RU" sz="1800" dirty="0" err="1" smtClean="0"/>
              <a:t>Австрії</a:t>
            </a:r>
            <a:r>
              <a:rPr lang="ru-RU" sz="1800" dirty="0" smtClean="0"/>
              <a:t> населяли племена иллирийцев</a:t>
            </a:r>
            <a:r>
              <a:rPr lang="uk-UA" sz="1800" dirty="0" smtClean="0"/>
              <a:t>. Пізніше за них підкорили римляни. У шосто-сьомих століттях, під час Великого переселення народів, тут оселилися німецькі племена. Власне герцогство Австрія було утворено в 1156 році. З 1278 року на герцогському троні затвердилися представники династії </a:t>
            </a:r>
            <a:r>
              <a:rPr lang="uk-UA" sz="1800" dirty="0" err="1" smtClean="0"/>
              <a:t>Габсбургов</a:t>
            </a:r>
            <a:r>
              <a:rPr lang="uk-UA" sz="1800" dirty="0" smtClean="0"/>
              <a:t>, які правили в Австрії до початку 20 століть. Золотою ерою в історії Австрії вважається сорокалітнє правління імператриці Марії-Терезії (1740-1780). У 1867 році Австрія об'єдналася з Угорщиною, утворивши двоєдину монархію </a:t>
            </a:r>
            <a:r>
              <a:rPr lang="ru-RU" sz="1800" dirty="0" smtClean="0"/>
              <a:t>Австро-Венгрию</a:t>
            </a:r>
            <a:r>
              <a:rPr lang="uk-UA" sz="1800" dirty="0" smtClean="0"/>
              <a:t> під владою </a:t>
            </a:r>
            <a:r>
              <a:rPr lang="uk-UA" sz="1800" dirty="0" err="1" smtClean="0"/>
              <a:t>Габсбургов</a:t>
            </a:r>
            <a:r>
              <a:rPr lang="uk-UA" sz="1800" dirty="0" smtClean="0"/>
              <a:t>. Австро-угорська імперія розпалася в 1918 році. У 1938 році Австрія була приєднана до фашистської Німеччини.</a:t>
            </a:r>
          </a:p>
          <a:p>
            <a:r>
              <a:rPr lang="uk-UA" sz="1800" dirty="0" smtClean="0"/>
              <a:t>     Після закінчення Другої світової війни в Австрії протягом десяти років знаходилися окупаційні війська СРСР, США, Великобританії і Франції. Лише у 1955 році іноземні війська покинули Австрію і вона стала федеральною республікою, об'єднуючою вісім федеральних земель і прирівняний до них Відень. Офіційно главою Австрійської республіки є президент. Вся виконавча влада належить уряду на чолі з канцлером Вольфгангом </a:t>
            </a:r>
            <a:r>
              <a:rPr lang="uk-UA" sz="1800" dirty="0" err="1" smtClean="0"/>
              <a:t>Шюсселем</a:t>
            </a:r>
            <a:r>
              <a:rPr lang="uk-UA" sz="1800" dirty="0" smtClean="0"/>
              <a:t>. Австрія - член Європейського союзу. У 2002 році національна валюта - шилінг - була замінена на євро.</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Effect transition="in" filter="fade">
                                      <p:cBhvr>
                                        <p:cTn id="7" dur="1000"/>
                                        <p:tgtEl>
                                          <p:spTgt spid="202755">
                                            <p:txEl>
                                              <p:pRg st="0" end="0"/>
                                            </p:txEl>
                                          </p:spTgt>
                                        </p:tgtEl>
                                      </p:cBhvr>
                                    </p:animEffect>
                                    <p:anim calcmode="lin" valueType="num">
                                      <p:cBhvr>
                                        <p:cTn id="8" dur="1000" fill="hold"/>
                                        <p:tgtEl>
                                          <p:spTgt spid="20275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275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275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202755">
                                            <p:txEl>
                                              <p:pRg st="1" end="1"/>
                                            </p:txEl>
                                          </p:spTgt>
                                        </p:tgtEl>
                                        <p:attrNameLst>
                                          <p:attrName>style.visibility</p:attrName>
                                        </p:attrNameLst>
                                      </p:cBhvr>
                                      <p:to>
                                        <p:strVal val="visible"/>
                                      </p:to>
                                    </p:set>
                                    <p:animEffect transition="in" filter="fade">
                                      <p:cBhvr>
                                        <p:cTn id="13" dur="1000"/>
                                        <p:tgtEl>
                                          <p:spTgt spid="202755">
                                            <p:txEl>
                                              <p:pRg st="1" end="1"/>
                                            </p:txEl>
                                          </p:spTgt>
                                        </p:tgtEl>
                                      </p:cBhvr>
                                    </p:animEffect>
                                    <p:anim calcmode="lin" valueType="num">
                                      <p:cBhvr>
                                        <p:cTn id="14" dur="1000" fill="hold"/>
                                        <p:tgtEl>
                                          <p:spTgt spid="202755">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0275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0275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4" name="Text Box 6"/>
          <p:cNvSpPr txBox="1">
            <a:spLocks noChangeArrowheads="1"/>
          </p:cNvSpPr>
          <p:nvPr/>
        </p:nvSpPr>
        <p:spPr bwMode="auto">
          <a:xfrm>
            <a:off x="6011863" y="2205038"/>
            <a:ext cx="3311525" cy="3539430"/>
          </a:xfrm>
          <a:prstGeom prst="rect">
            <a:avLst/>
          </a:prstGeom>
          <a:noFill/>
          <a:ln w="9525" algn="ctr">
            <a:noFill/>
            <a:miter lim="800000"/>
            <a:headEnd/>
            <a:tailEnd/>
          </a:ln>
        </p:spPr>
        <p:txBody>
          <a:bodyPr>
            <a:spAutoFit/>
          </a:bodyPr>
          <a:lstStyle/>
          <a:p>
            <a:r>
              <a:rPr lang="ru-RU" sz="3200" dirty="0" smtClean="0"/>
              <a:t>Глава уряду </a:t>
            </a:r>
            <a:r>
              <a:rPr lang="ru-RU" sz="3200" dirty="0" err="1" smtClean="0"/>
              <a:t>Австрії</a:t>
            </a:r>
            <a:r>
              <a:rPr lang="ru-RU" sz="3200" dirty="0" smtClean="0"/>
              <a:t> - канцлер Вольфганг </a:t>
            </a:r>
            <a:r>
              <a:rPr lang="ru-RU" sz="3200" dirty="0" err="1" smtClean="0"/>
              <a:t>Шюссель</a:t>
            </a:r>
            <a:r>
              <a:rPr lang="ru-RU" sz="3200" dirty="0" smtClean="0"/>
              <a:t>.</a:t>
            </a:r>
          </a:p>
          <a:p>
            <a:endParaRPr lang="uk-UA" sz="3200" dirty="0" smtClean="0"/>
          </a:p>
          <a:p>
            <a:endParaRPr lang="ru-RU" sz="3200" dirty="0" smtClean="0"/>
          </a:p>
        </p:txBody>
      </p:sp>
      <p:sp>
        <p:nvSpPr>
          <p:cNvPr id="104456" name="WordArt 8"/>
          <p:cNvSpPr>
            <a:spLocks noChangeArrowheads="1" noChangeShapeType="1" noTextEdit="1"/>
          </p:cNvSpPr>
          <p:nvPr/>
        </p:nvSpPr>
        <p:spPr bwMode="auto">
          <a:xfrm>
            <a:off x="3348038" y="404813"/>
            <a:ext cx="2714625" cy="771525"/>
          </a:xfrm>
          <a:prstGeom prst="rect">
            <a:avLst/>
          </a:prstGeom>
        </p:spPr>
        <p:txBody>
          <a:bodyPr wrap="none" fromWordArt="1">
            <a:prstTxWarp prst="textPlain">
              <a:avLst>
                <a:gd name="adj" fmla="val 50000"/>
              </a:avLst>
            </a:prstTxWarp>
          </a:bodyPr>
          <a:lstStyle/>
          <a:p>
            <a:r>
              <a:rPr lang="uk-UA" sz="5400" dirty="0" smtClean="0"/>
              <a:t>Канцлер</a:t>
            </a:r>
          </a:p>
          <a:p>
            <a:endParaRPr lang="ru-RU" sz="5400" dirty="0" smtClean="0"/>
          </a:p>
        </p:txBody>
      </p:sp>
      <p:pic>
        <p:nvPicPr>
          <p:cNvPr id="19461" name="Picture 5" descr="C:\Users\Денис\Desktop\3.jpg"/>
          <p:cNvPicPr>
            <a:picLocks noChangeAspect="1" noChangeArrowheads="1"/>
          </p:cNvPicPr>
          <p:nvPr/>
        </p:nvPicPr>
        <p:blipFill>
          <a:blip r:embed="rId2" cstate="print"/>
          <a:srcRect/>
          <a:stretch>
            <a:fillRect/>
          </a:stretch>
        </p:blipFill>
        <p:spPr bwMode="auto">
          <a:xfrm>
            <a:off x="428596" y="1500174"/>
            <a:ext cx="5214974" cy="4500594"/>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4456"/>
                                        </p:tgtEl>
                                        <p:attrNameLst>
                                          <p:attrName>style.visibility</p:attrName>
                                        </p:attrNameLst>
                                      </p:cBhvr>
                                      <p:to>
                                        <p:strVal val="visible"/>
                                      </p:to>
                                    </p:set>
                                    <p:animEffect transition="in" filter="fade">
                                      <p:cBhvr>
                                        <p:cTn id="7" dur="2000"/>
                                        <p:tgtEl>
                                          <p:spTgt spid="104456"/>
                                        </p:tgtEl>
                                      </p:cBhvr>
                                    </p:animEffect>
                                    <p:anim calcmode="lin" valueType="num">
                                      <p:cBhvr>
                                        <p:cTn id="8" dur="2000" fill="hold"/>
                                        <p:tgtEl>
                                          <p:spTgt spid="104456"/>
                                        </p:tgtEl>
                                        <p:attrNameLst>
                                          <p:attrName>style.rotation</p:attrName>
                                        </p:attrNameLst>
                                      </p:cBhvr>
                                      <p:tavLst>
                                        <p:tav tm="0">
                                          <p:val>
                                            <p:fltVal val="720"/>
                                          </p:val>
                                        </p:tav>
                                        <p:tav tm="100000">
                                          <p:val>
                                            <p:fltVal val="0"/>
                                          </p:val>
                                        </p:tav>
                                      </p:tavLst>
                                    </p:anim>
                                    <p:anim calcmode="lin" valueType="num">
                                      <p:cBhvr>
                                        <p:cTn id="9" dur="2000" fill="hold"/>
                                        <p:tgtEl>
                                          <p:spTgt spid="104456"/>
                                        </p:tgtEl>
                                        <p:attrNameLst>
                                          <p:attrName>ppt_h</p:attrName>
                                        </p:attrNameLst>
                                      </p:cBhvr>
                                      <p:tavLst>
                                        <p:tav tm="0">
                                          <p:val>
                                            <p:fltVal val="0"/>
                                          </p:val>
                                        </p:tav>
                                        <p:tav tm="100000">
                                          <p:val>
                                            <p:strVal val="#ppt_h"/>
                                          </p:val>
                                        </p:tav>
                                      </p:tavLst>
                                    </p:anim>
                                    <p:anim calcmode="lin" valueType="num">
                                      <p:cBhvr>
                                        <p:cTn id="10" dur="2000" fill="hold"/>
                                        <p:tgtEl>
                                          <p:spTgt spid="10445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4454"/>
                                        </p:tgtEl>
                                        <p:attrNameLst>
                                          <p:attrName>style.visibility</p:attrName>
                                        </p:attrNameLst>
                                      </p:cBhvr>
                                      <p:to>
                                        <p:strVal val="visible"/>
                                      </p:to>
                                    </p:set>
                                    <p:animEffect transition="in" filter="fade">
                                      <p:cBhvr>
                                        <p:cTn id="15" dur="1000"/>
                                        <p:tgtEl>
                                          <p:spTgt spid="104454"/>
                                        </p:tgtEl>
                                      </p:cBhvr>
                                    </p:animEffect>
                                    <p:anim calcmode="lin" valueType="num">
                                      <p:cBhvr>
                                        <p:cTn id="16" dur="1000" fill="hold"/>
                                        <p:tgtEl>
                                          <p:spTgt spid="104454"/>
                                        </p:tgtEl>
                                        <p:attrNameLst>
                                          <p:attrName>ppt_x</p:attrName>
                                        </p:attrNameLst>
                                      </p:cBhvr>
                                      <p:tavLst>
                                        <p:tav tm="0">
                                          <p:val>
                                            <p:strVal val="#ppt_x"/>
                                          </p:val>
                                        </p:tav>
                                        <p:tav tm="100000">
                                          <p:val>
                                            <p:strVal val="#ppt_x"/>
                                          </p:val>
                                        </p:tav>
                                      </p:tavLst>
                                    </p:anim>
                                    <p:anim calcmode="lin" valueType="num">
                                      <p:cBhvr>
                                        <p:cTn id="17" dur="900" decel="100000" fill="hold"/>
                                        <p:tgtEl>
                                          <p:spTgt spid="10445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445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4" grpId="0"/>
      <p:bldP spid="10445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9" name="Rectangle 3"/>
          <p:cNvSpPr>
            <a:spLocks noGrp="1" noChangeArrowheads="1"/>
          </p:cNvSpPr>
          <p:nvPr>
            <p:ph type="body" idx="1"/>
          </p:nvPr>
        </p:nvSpPr>
        <p:spPr>
          <a:xfrm>
            <a:off x="457200" y="836613"/>
            <a:ext cx="8229600" cy="5259387"/>
          </a:xfrm>
        </p:spPr>
        <p:txBody>
          <a:bodyPr/>
          <a:lstStyle/>
          <a:p>
            <a:r>
              <a:rPr lang="ru-RU" dirty="0" smtClean="0"/>
              <a:t> </a:t>
            </a:r>
            <a:r>
              <a:rPr lang="ru-RU" dirty="0" err="1" smtClean="0"/>
              <a:t>Австрія</a:t>
            </a:r>
            <a:r>
              <a:rPr lang="ru-RU" dirty="0" smtClean="0"/>
              <a:t> - </a:t>
            </a:r>
            <a:r>
              <a:rPr lang="ru-RU" dirty="0" err="1" smtClean="0"/>
              <a:t>батьківщина</a:t>
            </a:r>
            <a:r>
              <a:rPr lang="ru-RU" dirty="0" smtClean="0"/>
              <a:t> </a:t>
            </a:r>
            <a:r>
              <a:rPr lang="ru-RU" dirty="0" err="1" smtClean="0"/>
              <a:t>багатьох</a:t>
            </a:r>
            <a:r>
              <a:rPr lang="ru-RU" dirty="0" smtClean="0"/>
              <a:t> </a:t>
            </a:r>
            <a:r>
              <a:rPr lang="ru-RU" dirty="0" err="1" smtClean="0"/>
              <a:t>видатних</a:t>
            </a:r>
            <a:r>
              <a:rPr lang="ru-RU" dirty="0" smtClean="0"/>
              <a:t> </a:t>
            </a:r>
            <a:r>
              <a:rPr lang="ru-RU" dirty="0" err="1" smtClean="0"/>
              <a:t>музикантів</a:t>
            </a:r>
            <a:r>
              <a:rPr lang="ru-RU" dirty="0" smtClean="0"/>
              <a:t>. Вона дала </a:t>
            </a:r>
            <a:r>
              <a:rPr lang="ru-RU" dirty="0" err="1" smtClean="0"/>
              <a:t>світу</a:t>
            </a:r>
            <a:r>
              <a:rPr lang="ru-RU" dirty="0" smtClean="0"/>
              <a:t> великого Моцарта, Гайдна, короля </a:t>
            </a:r>
            <a:r>
              <a:rPr lang="ru-RU" dirty="0" err="1" smtClean="0"/>
              <a:t>вальсів</a:t>
            </a:r>
            <a:r>
              <a:rPr lang="ru-RU" dirty="0" smtClean="0"/>
              <a:t> Штрауса, Малера. З </a:t>
            </a:r>
            <a:r>
              <a:rPr lang="ru-RU" dirty="0" err="1" smtClean="0"/>
              <a:t>Віднем</a:t>
            </a:r>
            <a:r>
              <a:rPr lang="ru-RU" dirty="0" smtClean="0"/>
              <a:t> </a:t>
            </a:r>
            <a:r>
              <a:rPr lang="ru-RU" dirty="0" err="1" smtClean="0"/>
              <a:t>пов'язано</a:t>
            </a:r>
            <a:r>
              <a:rPr lang="ru-RU" dirty="0" smtClean="0"/>
              <a:t> </a:t>
            </a:r>
            <a:r>
              <a:rPr lang="ru-RU" dirty="0" err="1" smtClean="0"/>
              <a:t>життя</a:t>
            </a:r>
            <a:r>
              <a:rPr lang="ru-RU" dirty="0" smtClean="0"/>
              <a:t> </a:t>
            </a:r>
            <a:r>
              <a:rPr lang="ru-RU" dirty="0" err="1" smtClean="0"/>
              <a:t>німецького</a:t>
            </a:r>
            <a:r>
              <a:rPr lang="ru-RU" dirty="0" smtClean="0"/>
              <a:t> композитора </a:t>
            </a:r>
            <a:r>
              <a:rPr lang="ru-RU" dirty="0" err="1" smtClean="0"/>
              <a:t>Людвіга</a:t>
            </a:r>
            <a:r>
              <a:rPr lang="ru-RU" dirty="0" smtClean="0"/>
              <a:t> </a:t>
            </a:r>
            <a:r>
              <a:rPr lang="ru-RU" dirty="0" err="1" smtClean="0"/>
              <a:t>ван</a:t>
            </a:r>
            <a:r>
              <a:rPr lang="ru-RU" dirty="0" smtClean="0"/>
              <a:t> Бетховена. У Зальцбурге, на </a:t>
            </a:r>
            <a:r>
              <a:rPr lang="ru-RU" dirty="0" err="1" smtClean="0"/>
              <a:t>батьківщині</a:t>
            </a:r>
            <a:r>
              <a:rPr lang="ru-RU" dirty="0" smtClean="0"/>
              <a:t> Моцарта, </a:t>
            </a:r>
            <a:r>
              <a:rPr lang="ru-RU" dirty="0" err="1" smtClean="0"/>
              <a:t>щорік</a:t>
            </a:r>
            <a:r>
              <a:rPr lang="ru-RU" dirty="0" smtClean="0"/>
              <a:t> проводиться </a:t>
            </a:r>
            <a:r>
              <a:rPr lang="ru-RU" dirty="0" err="1" smtClean="0"/>
              <a:t>престижний</a:t>
            </a:r>
            <a:r>
              <a:rPr lang="ru-RU" dirty="0" smtClean="0"/>
              <a:t> </a:t>
            </a:r>
            <a:r>
              <a:rPr lang="ru-RU" dirty="0" err="1" smtClean="0"/>
              <a:t>музичний</a:t>
            </a:r>
            <a:r>
              <a:rPr lang="ru-RU" dirty="0" smtClean="0"/>
              <a:t> фестиваль.</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fade">
                                      <p:cBhvr>
                                        <p:cTn id="7" dur="1000"/>
                                        <p:tgtEl>
                                          <p:spTgt spid="203779">
                                            <p:txEl>
                                              <p:pRg st="0" end="0"/>
                                            </p:txEl>
                                          </p:spTgt>
                                        </p:tgtEl>
                                      </p:cBhvr>
                                    </p:animEffect>
                                    <p:anim calcmode="lin" valueType="num">
                                      <p:cBhvr>
                                        <p:cTn id="8" dur="10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377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3779">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7"/>
          <p:cNvSpPr txBox="1">
            <a:spLocks noChangeArrowheads="1"/>
          </p:cNvSpPr>
          <p:nvPr/>
        </p:nvSpPr>
        <p:spPr bwMode="auto">
          <a:xfrm>
            <a:off x="468313" y="4724400"/>
            <a:ext cx="7775575" cy="366713"/>
          </a:xfrm>
          <a:prstGeom prst="rect">
            <a:avLst/>
          </a:prstGeom>
          <a:noFill/>
          <a:ln w="9525" algn="ctr">
            <a:noFill/>
            <a:miter lim="800000"/>
            <a:headEnd/>
            <a:tailEnd/>
          </a:ln>
        </p:spPr>
        <p:txBody>
          <a:bodyPr>
            <a:spAutoFit/>
          </a:bodyPr>
          <a:lstStyle/>
          <a:p>
            <a:pPr algn="ctr">
              <a:spcBef>
                <a:spcPct val="50000"/>
              </a:spcBef>
            </a:pPr>
            <a:endParaRPr lang="ru-RU"/>
          </a:p>
        </p:txBody>
      </p:sp>
      <p:sp>
        <p:nvSpPr>
          <p:cNvPr id="105480" name="Text Box 8"/>
          <p:cNvSpPr txBox="1">
            <a:spLocks noChangeArrowheads="1"/>
          </p:cNvSpPr>
          <p:nvPr/>
        </p:nvSpPr>
        <p:spPr bwMode="auto">
          <a:xfrm>
            <a:off x="5111750" y="1628775"/>
            <a:ext cx="4032250" cy="5324535"/>
          </a:xfrm>
          <a:prstGeom prst="rect">
            <a:avLst/>
          </a:prstGeom>
          <a:noFill/>
          <a:ln w="9525" algn="ctr">
            <a:noFill/>
            <a:miter lim="800000"/>
            <a:headEnd/>
            <a:tailEnd/>
          </a:ln>
        </p:spPr>
        <p:txBody>
          <a:bodyPr>
            <a:spAutoFit/>
          </a:bodyPr>
          <a:lstStyle/>
          <a:p>
            <a:r>
              <a:rPr lang="ru-RU" sz="2000" dirty="0" err="1" smtClean="0"/>
              <a:t>Австрія</a:t>
            </a:r>
            <a:r>
              <a:rPr lang="ru-RU" sz="2000" dirty="0" smtClean="0"/>
              <a:t>. </a:t>
            </a:r>
            <a:r>
              <a:rPr lang="ru-RU" sz="2000" dirty="0" err="1" smtClean="0"/>
              <a:t>Старовинне</a:t>
            </a:r>
            <a:r>
              <a:rPr lang="ru-RU" sz="2000" dirty="0" smtClean="0"/>
              <a:t> </a:t>
            </a:r>
            <a:r>
              <a:rPr lang="ru-RU" sz="2000" dirty="0" err="1" smtClean="0"/>
              <a:t>місто</a:t>
            </a:r>
            <a:r>
              <a:rPr lang="ru-RU" sz="2000" dirty="0" smtClean="0"/>
              <a:t> Зальцбург </a:t>
            </a:r>
            <a:r>
              <a:rPr lang="ru-RU" sz="2000" dirty="0" err="1" smtClean="0"/>
              <a:t>розташоване</a:t>
            </a:r>
            <a:r>
              <a:rPr lang="ru-RU" sz="2000" dirty="0" smtClean="0"/>
              <a:t> на </a:t>
            </a:r>
            <a:r>
              <a:rPr lang="ru-RU" sz="2000" dirty="0" err="1" smtClean="0"/>
              <a:t>річці</a:t>
            </a:r>
            <a:r>
              <a:rPr lang="ru-RU" sz="2000" dirty="0" smtClean="0"/>
              <a:t> Зальцах. У </a:t>
            </a:r>
            <a:r>
              <a:rPr lang="ru-RU" sz="2000" dirty="0" err="1" smtClean="0"/>
              <a:t>перекладі</a:t>
            </a:r>
            <a:r>
              <a:rPr lang="ru-RU" sz="2000" dirty="0" smtClean="0"/>
              <a:t> </a:t>
            </a:r>
            <a:r>
              <a:rPr lang="ru-RU" sz="2000" dirty="0" err="1" smtClean="0"/>
              <a:t>з</a:t>
            </a:r>
            <a:r>
              <a:rPr lang="ru-RU" sz="2000" dirty="0" smtClean="0"/>
              <a:t> </a:t>
            </a:r>
            <a:r>
              <a:rPr lang="ru-RU" sz="2000" dirty="0" err="1" smtClean="0"/>
              <a:t>німецького</a:t>
            </a:r>
            <a:r>
              <a:rPr lang="ru-RU" sz="2000" dirty="0" smtClean="0"/>
              <a:t> Зальцбург </a:t>
            </a:r>
            <a:r>
              <a:rPr lang="ru-RU" sz="2000" dirty="0" err="1" smtClean="0"/>
              <a:t>означає</a:t>
            </a:r>
            <a:r>
              <a:rPr lang="ru-RU" sz="2000" dirty="0" smtClean="0"/>
              <a:t> «</a:t>
            </a:r>
            <a:r>
              <a:rPr lang="ru-RU" sz="2000" dirty="0" err="1" smtClean="0"/>
              <a:t>соляний</a:t>
            </a:r>
            <a:r>
              <a:rPr lang="ru-RU" sz="2000" dirty="0" smtClean="0"/>
              <a:t> замок». На </a:t>
            </a:r>
            <a:r>
              <a:rPr lang="ru-RU" sz="2000" dirty="0" err="1" smtClean="0"/>
              <a:t>гроші</a:t>
            </a:r>
            <a:r>
              <a:rPr lang="ru-RU" sz="2000" dirty="0" smtClean="0"/>
              <a:t> </a:t>
            </a:r>
            <a:r>
              <a:rPr lang="ru-RU" sz="2000" dirty="0" err="1" smtClean="0"/>
              <a:t>отримані</a:t>
            </a:r>
            <a:r>
              <a:rPr lang="ru-RU" sz="2000" dirty="0" smtClean="0"/>
              <a:t> </a:t>
            </a:r>
            <a:r>
              <a:rPr lang="ru-RU" sz="2000" dirty="0" err="1" smtClean="0"/>
              <a:t>від</a:t>
            </a:r>
            <a:r>
              <a:rPr lang="ru-RU" sz="2000" dirty="0" smtClean="0"/>
              <a:t> продажу </a:t>
            </a:r>
            <a:r>
              <a:rPr lang="ru-RU" sz="2000" dirty="0" err="1" smtClean="0"/>
              <a:t>солі</a:t>
            </a:r>
            <a:r>
              <a:rPr lang="ru-RU" sz="2000" dirty="0" smtClean="0"/>
              <a:t>, </a:t>
            </a:r>
            <a:r>
              <a:rPr lang="ru-RU" sz="2000" dirty="0" err="1" smtClean="0"/>
              <a:t>що</a:t>
            </a:r>
            <a:r>
              <a:rPr lang="ru-RU" sz="2000" dirty="0" smtClean="0"/>
              <a:t> </a:t>
            </a:r>
            <a:r>
              <a:rPr lang="ru-RU" sz="2000" dirty="0" err="1" smtClean="0"/>
              <a:t>добувається</a:t>
            </a:r>
            <a:r>
              <a:rPr lang="ru-RU" sz="2000" dirty="0" smtClean="0"/>
              <a:t> </a:t>
            </a:r>
            <a:r>
              <a:rPr lang="ru-RU" sz="2000" dirty="0" err="1" smtClean="0"/>
              <a:t>під</a:t>
            </a:r>
            <a:r>
              <a:rPr lang="ru-RU" sz="2000" dirty="0" smtClean="0"/>
              <a:t> Зальцбургом, в 8 </a:t>
            </a:r>
            <a:r>
              <a:rPr lang="ru-RU" sz="2000" dirty="0" err="1" smtClean="0"/>
              <a:t>столітті</a:t>
            </a:r>
            <a:r>
              <a:rPr lang="ru-RU" sz="2000" dirty="0" smtClean="0"/>
              <a:t> в </a:t>
            </a:r>
            <a:r>
              <a:rPr lang="ru-RU" sz="2000" dirty="0" err="1" smtClean="0"/>
              <a:t>місті</a:t>
            </a:r>
            <a:r>
              <a:rPr lang="ru-RU" sz="2000" dirty="0" smtClean="0"/>
              <a:t> </a:t>
            </a:r>
            <a:r>
              <a:rPr lang="ru-RU" sz="2000" dirty="0" err="1" smtClean="0"/>
              <a:t>був</a:t>
            </a:r>
            <a:r>
              <a:rPr lang="ru-RU" sz="2000" dirty="0" smtClean="0"/>
              <a:t> </a:t>
            </a:r>
            <a:r>
              <a:rPr lang="ru-RU" sz="2000" dirty="0" err="1" smtClean="0"/>
              <a:t>побудований</a:t>
            </a:r>
            <a:r>
              <a:rPr lang="ru-RU" sz="2000" dirty="0" smtClean="0"/>
              <a:t> </a:t>
            </a:r>
            <a:r>
              <a:rPr lang="ru-RU" sz="2000" dirty="0" err="1" smtClean="0"/>
              <a:t>красивий</a:t>
            </a:r>
            <a:r>
              <a:rPr lang="ru-RU" sz="2000" dirty="0" smtClean="0"/>
              <a:t> </a:t>
            </a:r>
            <a:r>
              <a:rPr lang="ru-RU" sz="2000" dirty="0" err="1" smtClean="0"/>
              <a:t>кафедральний</a:t>
            </a:r>
            <a:r>
              <a:rPr lang="ru-RU" sz="2000" dirty="0" smtClean="0"/>
              <a:t> собор. Зальцбург - </a:t>
            </a:r>
            <a:r>
              <a:rPr lang="ru-RU" sz="2000" dirty="0" err="1" smtClean="0"/>
              <a:t>це</a:t>
            </a:r>
            <a:r>
              <a:rPr lang="ru-RU" sz="2000" dirty="0" smtClean="0"/>
              <a:t> </a:t>
            </a:r>
            <a:r>
              <a:rPr lang="ru-RU" sz="2000" dirty="0" err="1" smtClean="0"/>
              <a:t>батьківщина</a:t>
            </a:r>
            <a:r>
              <a:rPr lang="ru-RU" sz="2000" dirty="0" smtClean="0"/>
              <a:t> великого </a:t>
            </a:r>
            <a:r>
              <a:rPr lang="ru-RU" sz="2000" dirty="0" err="1" smtClean="0"/>
              <a:t>австрійського</a:t>
            </a:r>
            <a:r>
              <a:rPr lang="ru-RU" sz="2000" dirty="0" smtClean="0"/>
              <a:t> композитора Моцарта. </a:t>
            </a:r>
            <a:r>
              <a:rPr lang="ru-RU" sz="2000" dirty="0" err="1" smtClean="0"/>
              <a:t>Будинок</a:t>
            </a:r>
            <a:r>
              <a:rPr lang="ru-RU" sz="2000" dirty="0" smtClean="0"/>
              <a:t>, де </a:t>
            </a:r>
            <a:r>
              <a:rPr lang="ru-RU" sz="2000" dirty="0" err="1" smtClean="0"/>
              <a:t>він</a:t>
            </a:r>
            <a:r>
              <a:rPr lang="ru-RU" sz="2000" dirty="0" smtClean="0"/>
              <a:t> </a:t>
            </a:r>
            <a:r>
              <a:rPr lang="ru-RU" sz="2000" dirty="0" err="1" smtClean="0"/>
              <a:t>народився</a:t>
            </a:r>
            <a:r>
              <a:rPr lang="ru-RU" sz="2000" dirty="0" smtClean="0"/>
              <a:t>, </a:t>
            </a:r>
            <a:r>
              <a:rPr lang="ru-RU" sz="2000" dirty="0" err="1" smtClean="0"/>
              <a:t>перетворений</a:t>
            </a:r>
            <a:r>
              <a:rPr lang="ru-RU" sz="2000" dirty="0" smtClean="0"/>
              <a:t> в музей. </a:t>
            </a:r>
          </a:p>
          <a:p>
            <a:endParaRPr lang="uk-UA" sz="2000" dirty="0" smtClean="0"/>
          </a:p>
          <a:p>
            <a:endParaRPr lang="ru-RU" sz="2000" dirty="0" smtClean="0"/>
          </a:p>
        </p:txBody>
      </p:sp>
      <p:sp>
        <p:nvSpPr>
          <p:cNvPr id="105482" name="WordArt 10"/>
          <p:cNvSpPr>
            <a:spLocks noChangeArrowheads="1" noChangeShapeType="1" noTextEdit="1"/>
          </p:cNvSpPr>
          <p:nvPr/>
        </p:nvSpPr>
        <p:spPr bwMode="auto">
          <a:xfrm>
            <a:off x="3419475" y="333375"/>
            <a:ext cx="2609850" cy="771525"/>
          </a:xfrm>
          <a:prstGeom prst="rect">
            <a:avLst/>
          </a:prstGeom>
        </p:spPr>
        <p:txBody>
          <a:bodyPr wrap="none" fromWordArt="1">
            <a:prstTxWarp prst="textPlain">
              <a:avLst>
                <a:gd name="adj" fmla="val 50000"/>
              </a:avLst>
            </a:prstTxWarp>
          </a:bodyPr>
          <a:lstStyle/>
          <a:p>
            <a:r>
              <a:rPr lang="uk-UA" sz="5400" dirty="0" smtClean="0"/>
              <a:t>Австрія</a:t>
            </a:r>
          </a:p>
          <a:p>
            <a:endParaRPr lang="ru-RU" sz="5400" dirty="0" smtClean="0"/>
          </a:p>
        </p:txBody>
      </p:sp>
      <p:pic>
        <p:nvPicPr>
          <p:cNvPr id="21510" name="Picture 6" descr="C:\Users\Денис\Desktop\4.jpg"/>
          <p:cNvPicPr>
            <a:picLocks noChangeAspect="1" noChangeArrowheads="1"/>
          </p:cNvPicPr>
          <p:nvPr/>
        </p:nvPicPr>
        <p:blipFill>
          <a:blip r:embed="rId2" cstate="print"/>
          <a:srcRect/>
          <a:stretch>
            <a:fillRect/>
          </a:stretch>
        </p:blipFill>
        <p:spPr bwMode="auto">
          <a:xfrm>
            <a:off x="123828" y="1285860"/>
            <a:ext cx="4876800" cy="5057775"/>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5482"/>
                                        </p:tgtEl>
                                        <p:attrNameLst>
                                          <p:attrName>style.visibility</p:attrName>
                                        </p:attrNameLst>
                                      </p:cBhvr>
                                      <p:to>
                                        <p:strVal val="visible"/>
                                      </p:to>
                                    </p:set>
                                    <p:animEffect transition="in" filter="fade">
                                      <p:cBhvr>
                                        <p:cTn id="7" dur="2000"/>
                                        <p:tgtEl>
                                          <p:spTgt spid="105482"/>
                                        </p:tgtEl>
                                      </p:cBhvr>
                                    </p:animEffect>
                                    <p:anim calcmode="lin" valueType="num">
                                      <p:cBhvr>
                                        <p:cTn id="8" dur="2000" fill="hold"/>
                                        <p:tgtEl>
                                          <p:spTgt spid="105482"/>
                                        </p:tgtEl>
                                        <p:attrNameLst>
                                          <p:attrName>style.rotation</p:attrName>
                                        </p:attrNameLst>
                                      </p:cBhvr>
                                      <p:tavLst>
                                        <p:tav tm="0">
                                          <p:val>
                                            <p:fltVal val="720"/>
                                          </p:val>
                                        </p:tav>
                                        <p:tav tm="100000">
                                          <p:val>
                                            <p:fltVal val="0"/>
                                          </p:val>
                                        </p:tav>
                                      </p:tavLst>
                                    </p:anim>
                                    <p:anim calcmode="lin" valueType="num">
                                      <p:cBhvr>
                                        <p:cTn id="9" dur="2000" fill="hold"/>
                                        <p:tgtEl>
                                          <p:spTgt spid="105482"/>
                                        </p:tgtEl>
                                        <p:attrNameLst>
                                          <p:attrName>ppt_h</p:attrName>
                                        </p:attrNameLst>
                                      </p:cBhvr>
                                      <p:tavLst>
                                        <p:tav tm="0">
                                          <p:val>
                                            <p:fltVal val="0"/>
                                          </p:val>
                                        </p:tav>
                                        <p:tav tm="100000">
                                          <p:val>
                                            <p:strVal val="#ppt_h"/>
                                          </p:val>
                                        </p:tav>
                                      </p:tavLst>
                                    </p:anim>
                                    <p:anim calcmode="lin" valueType="num">
                                      <p:cBhvr>
                                        <p:cTn id="10" dur="2000" fill="hold"/>
                                        <p:tgtEl>
                                          <p:spTgt spid="10548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5480"/>
                                        </p:tgtEl>
                                        <p:attrNameLst>
                                          <p:attrName>style.visibility</p:attrName>
                                        </p:attrNameLst>
                                      </p:cBhvr>
                                      <p:to>
                                        <p:strVal val="visible"/>
                                      </p:to>
                                    </p:set>
                                    <p:animEffect transition="in" filter="fade">
                                      <p:cBhvr>
                                        <p:cTn id="15" dur="1000"/>
                                        <p:tgtEl>
                                          <p:spTgt spid="105480"/>
                                        </p:tgtEl>
                                      </p:cBhvr>
                                    </p:animEffect>
                                    <p:anim calcmode="lin" valueType="num">
                                      <p:cBhvr>
                                        <p:cTn id="16" dur="1000" fill="hold"/>
                                        <p:tgtEl>
                                          <p:spTgt spid="105480"/>
                                        </p:tgtEl>
                                        <p:attrNameLst>
                                          <p:attrName>ppt_x</p:attrName>
                                        </p:attrNameLst>
                                      </p:cBhvr>
                                      <p:tavLst>
                                        <p:tav tm="0">
                                          <p:val>
                                            <p:strVal val="#ppt_x"/>
                                          </p:val>
                                        </p:tav>
                                        <p:tav tm="100000">
                                          <p:val>
                                            <p:strVal val="#ppt_x"/>
                                          </p:val>
                                        </p:tav>
                                      </p:tavLst>
                                    </p:anim>
                                    <p:anim calcmode="lin" valueType="num">
                                      <p:cBhvr>
                                        <p:cTn id="17" dur="900" decel="100000" fill="hold"/>
                                        <p:tgtEl>
                                          <p:spTgt spid="10548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548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80" grpId="0"/>
      <p:bldP spid="10548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3" name="Rectangle 3"/>
          <p:cNvSpPr>
            <a:spLocks noGrp="1" noChangeArrowheads="1"/>
          </p:cNvSpPr>
          <p:nvPr>
            <p:ph type="body" idx="1"/>
          </p:nvPr>
        </p:nvSpPr>
        <p:spPr>
          <a:xfrm>
            <a:off x="457200" y="836613"/>
            <a:ext cx="8229600" cy="5259387"/>
          </a:xfrm>
        </p:spPr>
        <p:txBody>
          <a:bodyPr/>
          <a:lstStyle/>
          <a:p>
            <a:r>
              <a:rPr lang="ru-RU" dirty="0" smtClean="0"/>
              <a:t> Але </a:t>
            </a:r>
            <a:r>
              <a:rPr lang="ru-RU" dirty="0" err="1" smtClean="0"/>
              <a:t>Австрія</a:t>
            </a:r>
            <a:r>
              <a:rPr lang="ru-RU" dirty="0" smtClean="0"/>
              <a:t> - </a:t>
            </a:r>
            <a:r>
              <a:rPr lang="ru-RU" dirty="0" err="1" smtClean="0"/>
              <a:t>це</a:t>
            </a:r>
            <a:r>
              <a:rPr lang="ru-RU" dirty="0" smtClean="0"/>
              <a:t> не </a:t>
            </a:r>
            <a:r>
              <a:rPr lang="ru-RU" dirty="0" err="1" smtClean="0"/>
              <a:t>лише</a:t>
            </a:r>
            <a:r>
              <a:rPr lang="ru-RU" dirty="0" smtClean="0"/>
              <a:t> </a:t>
            </a:r>
            <a:r>
              <a:rPr lang="ru-RU" dirty="0" err="1" smtClean="0"/>
              <a:t>музична</a:t>
            </a:r>
            <a:r>
              <a:rPr lang="ru-RU" dirty="0" smtClean="0"/>
              <a:t> </a:t>
            </a:r>
            <a:r>
              <a:rPr lang="ru-RU" dirty="0" err="1" smtClean="0"/>
              <a:t>країна</a:t>
            </a:r>
            <a:r>
              <a:rPr lang="ru-RU" dirty="0" smtClean="0"/>
              <a:t>. Широко </a:t>
            </a:r>
            <a:r>
              <a:rPr lang="ru-RU" dirty="0" err="1" smtClean="0"/>
              <a:t>відомі</a:t>
            </a:r>
            <a:r>
              <a:rPr lang="ru-RU" dirty="0" smtClean="0"/>
              <a:t> </a:t>
            </a:r>
            <a:r>
              <a:rPr lang="ru-RU" dirty="0" err="1" smtClean="0"/>
              <a:t>імена</a:t>
            </a:r>
            <a:r>
              <a:rPr lang="ru-RU" dirty="0" smtClean="0"/>
              <a:t> </a:t>
            </a:r>
            <a:r>
              <a:rPr lang="ru-RU" dirty="0" err="1" smtClean="0"/>
              <a:t>видатних</a:t>
            </a:r>
            <a:r>
              <a:rPr lang="ru-RU" dirty="0" smtClean="0"/>
              <a:t> </a:t>
            </a:r>
            <a:r>
              <a:rPr lang="ru-RU" dirty="0" err="1" smtClean="0"/>
              <a:t>австрійських</a:t>
            </a:r>
            <a:r>
              <a:rPr lang="ru-RU" dirty="0" smtClean="0"/>
              <a:t> </a:t>
            </a:r>
            <a:r>
              <a:rPr lang="ru-RU" dirty="0" err="1" smtClean="0"/>
              <a:t>письменників</a:t>
            </a:r>
            <a:r>
              <a:rPr lang="ru-RU" dirty="0" smtClean="0"/>
              <a:t> Франца Кафки, Стефана Цвейга, Роберта </a:t>
            </a:r>
            <a:r>
              <a:rPr lang="ru-RU" dirty="0" err="1" smtClean="0"/>
              <a:t>Музіля</a:t>
            </a:r>
            <a:r>
              <a:rPr lang="ru-RU" dirty="0" smtClean="0"/>
              <a:t>, психолога </a:t>
            </a:r>
            <a:r>
              <a:rPr lang="ru-RU" dirty="0" err="1" smtClean="0"/>
              <a:t>Зігмунда</a:t>
            </a:r>
            <a:r>
              <a:rPr lang="ru-RU" dirty="0" smtClean="0"/>
              <a:t> Фрейда, генетика </a:t>
            </a:r>
            <a:r>
              <a:rPr lang="ru-RU" dirty="0" err="1" smtClean="0"/>
              <a:t>Грегора</a:t>
            </a:r>
            <a:r>
              <a:rPr lang="ru-RU" dirty="0" smtClean="0"/>
              <a:t> Менделя.</a:t>
            </a: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vstfli"/>
          <p:cNvPicPr>
            <a:picLocks noChangeAspect="1" noChangeArrowheads="1"/>
          </p:cNvPicPr>
          <p:nvPr/>
        </p:nvPicPr>
        <p:blipFill>
          <a:blip r:embed="rId3" cstate="print"/>
          <a:srcRect/>
          <a:stretch>
            <a:fillRect/>
          </a:stretch>
        </p:blipFill>
        <p:spPr bwMode="auto">
          <a:xfrm>
            <a:off x="0" y="0"/>
            <a:ext cx="9324975" cy="6953250"/>
          </a:xfrm>
          <a:prstGeom prst="rect">
            <a:avLst/>
          </a:prstGeom>
          <a:noFill/>
          <a:ln w="9525">
            <a:noFill/>
            <a:miter lim="800000"/>
            <a:headEnd/>
            <a:tailEnd/>
          </a:ln>
        </p:spPr>
      </p:pic>
      <p:sp>
        <p:nvSpPr>
          <p:cNvPr id="2062" name="WordArt 14"/>
          <p:cNvSpPr>
            <a:spLocks noChangeArrowheads="1" noChangeShapeType="1" noTextEdit="1"/>
          </p:cNvSpPr>
          <p:nvPr/>
        </p:nvSpPr>
        <p:spPr bwMode="auto">
          <a:xfrm>
            <a:off x="2555875" y="404813"/>
            <a:ext cx="4524375" cy="847725"/>
          </a:xfrm>
          <a:prstGeom prst="rect">
            <a:avLst/>
          </a:prstGeom>
        </p:spPr>
        <p:txBody>
          <a:bodyPr wrap="none" fromWordArt="1">
            <a:prstTxWarp prst="textPlain">
              <a:avLst>
                <a:gd name="adj" fmla="val 50000"/>
              </a:avLst>
            </a:prstTxWarp>
          </a:bodyPr>
          <a:lstStyle/>
          <a:p>
            <a:pPr algn="ctr"/>
            <a:r>
              <a:rPr lang="ru-RU" sz="6000" kern="10" dirty="0" smtClean="0">
                <a:ln w="9525">
                  <a:solidFill>
                    <a:srgbClr val="000000"/>
                  </a:solidFill>
                  <a:round/>
                  <a:headEnd/>
                  <a:tailEnd/>
                </a:ln>
                <a:solidFill>
                  <a:srgbClr val="000000"/>
                </a:solidFill>
                <a:latin typeface="Arial"/>
                <a:cs typeface="Arial"/>
              </a:rPr>
              <a:t>Прапор </a:t>
            </a:r>
            <a:r>
              <a:rPr lang="ru-RU" sz="6000" kern="10" dirty="0" err="1" smtClean="0">
                <a:ln w="9525">
                  <a:solidFill>
                    <a:srgbClr val="000000"/>
                  </a:solidFill>
                  <a:round/>
                  <a:headEnd/>
                  <a:tailEnd/>
                </a:ln>
                <a:solidFill>
                  <a:srgbClr val="000000"/>
                </a:solidFill>
                <a:latin typeface="Arial"/>
                <a:cs typeface="Arial"/>
              </a:rPr>
              <a:t>країни</a:t>
            </a:r>
            <a:endParaRPr lang="ru-RU" sz="6000" kern="10" dirty="0">
              <a:ln w="9525">
                <a:solidFill>
                  <a:srgbClr val="000000"/>
                </a:solidFill>
                <a:round/>
                <a:headEnd/>
                <a:tailEnd/>
              </a:ln>
              <a:solidFill>
                <a:srgbClr val="000000"/>
              </a:solidFill>
              <a:latin typeface="Arial"/>
              <a:cs typeface="Arial"/>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diamond(in)">
                                      <p:cBhvr>
                                        <p:cTn id="7" dur="2000"/>
                                        <p:tgtEl>
                                          <p:spTgt spid="205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2062"/>
                                        </p:tgtEl>
                                        <p:attrNameLst>
                                          <p:attrName>style.visibility</p:attrName>
                                        </p:attrNameLst>
                                      </p:cBhvr>
                                      <p:to>
                                        <p:strVal val="visible"/>
                                      </p:to>
                                    </p:set>
                                    <p:animScale>
                                      <p:cBhvr>
                                        <p:cTn id="12" dur="1000" decel="50000" fill="hold">
                                          <p:stCondLst>
                                            <p:cond delay="0"/>
                                          </p:stCondLst>
                                        </p:cTn>
                                        <p:tgtEl>
                                          <p:spTgt spid="20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062"/>
                                        </p:tgtEl>
                                        <p:attrNameLst>
                                          <p:attrName>ppt_x</p:attrName>
                                          <p:attrName>ppt_y</p:attrName>
                                        </p:attrNameLst>
                                      </p:cBhvr>
                                    </p:animMotion>
                                    <p:animEffect transition="in" filter="fade">
                                      <p:cBhvr>
                                        <p:cTn id="14" dur="1000"/>
                                        <p:tgtEl>
                                          <p:spTgt spid="2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3" name="Text Box 7"/>
          <p:cNvSpPr txBox="1">
            <a:spLocks noChangeArrowheads="1"/>
          </p:cNvSpPr>
          <p:nvPr/>
        </p:nvSpPr>
        <p:spPr bwMode="auto">
          <a:xfrm>
            <a:off x="4859338" y="1431925"/>
            <a:ext cx="4032250" cy="5016758"/>
          </a:xfrm>
          <a:prstGeom prst="rect">
            <a:avLst/>
          </a:prstGeom>
          <a:noFill/>
          <a:ln w="9525" algn="ctr">
            <a:noFill/>
            <a:miter lim="800000"/>
            <a:headEnd/>
            <a:tailEnd/>
          </a:ln>
        </p:spPr>
        <p:txBody>
          <a:bodyPr>
            <a:spAutoFit/>
          </a:bodyPr>
          <a:lstStyle/>
          <a:p>
            <a:r>
              <a:rPr lang="uk-UA" sz="2000" dirty="0" smtClean="0"/>
              <a:t>Відень - батьківщина короля вальсів Іоганна Штрауса. Мелодії кращих його вальсів «На прекрасному блакитному Дунаї», «Казки Віденського лісу», «Життя артиста», «Вино, кохання і пісні» популярні до цих пір у всьому світі. Композитор є творцем класичної оперети («Кажан», «Циганський барон»). На знімку: один з найвідоміших пам'ятників композиторові в міському саду Відня.</a:t>
            </a:r>
          </a:p>
          <a:p>
            <a:endParaRPr lang="uk-UA" sz="2000" dirty="0" smtClean="0"/>
          </a:p>
          <a:p>
            <a:endParaRPr lang="ru-RU" sz="2000" dirty="0" smtClean="0"/>
          </a:p>
        </p:txBody>
      </p:sp>
      <p:sp>
        <p:nvSpPr>
          <p:cNvPr id="106505" name="WordArt 9"/>
          <p:cNvSpPr>
            <a:spLocks noChangeArrowheads="1" noChangeShapeType="1" noTextEdit="1"/>
          </p:cNvSpPr>
          <p:nvPr/>
        </p:nvSpPr>
        <p:spPr bwMode="auto">
          <a:xfrm>
            <a:off x="179388" y="404813"/>
            <a:ext cx="8763000" cy="628650"/>
          </a:xfrm>
          <a:prstGeom prst="rect">
            <a:avLst/>
          </a:prstGeom>
        </p:spPr>
        <p:txBody>
          <a:bodyPr wrap="none" fromWordArt="1">
            <a:prstTxWarp prst="textPlain">
              <a:avLst>
                <a:gd name="adj" fmla="val 50000"/>
              </a:avLst>
            </a:prstTxWarp>
          </a:bodyPr>
          <a:lstStyle/>
          <a:p>
            <a:r>
              <a:rPr lang="ru-RU" sz="4400" dirty="0" err="1" smtClean="0"/>
              <a:t>Пам'ятник</a:t>
            </a:r>
            <a:r>
              <a:rPr lang="ru-RU" sz="4400" dirty="0" smtClean="0"/>
              <a:t> в </a:t>
            </a:r>
            <a:r>
              <a:rPr lang="ru-RU" sz="4400" dirty="0" err="1" smtClean="0"/>
              <a:t>міському</a:t>
            </a:r>
            <a:r>
              <a:rPr lang="ru-RU" sz="4400" dirty="0" smtClean="0"/>
              <a:t> саду </a:t>
            </a:r>
            <a:r>
              <a:rPr lang="ru-RU" sz="4400" dirty="0" err="1" smtClean="0"/>
              <a:t>Відня</a:t>
            </a:r>
            <a:endParaRPr lang="ru-RU" sz="4400" dirty="0" smtClean="0"/>
          </a:p>
          <a:p>
            <a:endParaRPr lang="ru-RU" sz="4400" dirty="0" smtClean="0"/>
          </a:p>
        </p:txBody>
      </p:sp>
      <p:pic>
        <p:nvPicPr>
          <p:cNvPr id="23557" name="Picture 5" descr="C:\Users\Денис\Desktop\5.jpg"/>
          <p:cNvPicPr>
            <a:picLocks noChangeAspect="1" noChangeArrowheads="1"/>
          </p:cNvPicPr>
          <p:nvPr/>
        </p:nvPicPr>
        <p:blipFill>
          <a:blip r:embed="rId2" cstate="print"/>
          <a:srcRect/>
          <a:stretch>
            <a:fillRect/>
          </a:stretch>
        </p:blipFill>
        <p:spPr bwMode="auto">
          <a:xfrm>
            <a:off x="214282" y="1357298"/>
            <a:ext cx="4237038" cy="5043488"/>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6505"/>
                                        </p:tgtEl>
                                        <p:attrNameLst>
                                          <p:attrName>style.visibility</p:attrName>
                                        </p:attrNameLst>
                                      </p:cBhvr>
                                      <p:to>
                                        <p:strVal val="visible"/>
                                      </p:to>
                                    </p:set>
                                    <p:animEffect transition="in" filter="fade">
                                      <p:cBhvr>
                                        <p:cTn id="7" dur="2000"/>
                                        <p:tgtEl>
                                          <p:spTgt spid="106505"/>
                                        </p:tgtEl>
                                      </p:cBhvr>
                                    </p:animEffect>
                                    <p:anim calcmode="lin" valueType="num">
                                      <p:cBhvr>
                                        <p:cTn id="8" dur="2000" fill="hold"/>
                                        <p:tgtEl>
                                          <p:spTgt spid="106505"/>
                                        </p:tgtEl>
                                        <p:attrNameLst>
                                          <p:attrName>style.rotation</p:attrName>
                                        </p:attrNameLst>
                                      </p:cBhvr>
                                      <p:tavLst>
                                        <p:tav tm="0">
                                          <p:val>
                                            <p:fltVal val="720"/>
                                          </p:val>
                                        </p:tav>
                                        <p:tav tm="100000">
                                          <p:val>
                                            <p:fltVal val="0"/>
                                          </p:val>
                                        </p:tav>
                                      </p:tavLst>
                                    </p:anim>
                                    <p:anim calcmode="lin" valueType="num">
                                      <p:cBhvr>
                                        <p:cTn id="9" dur="2000" fill="hold"/>
                                        <p:tgtEl>
                                          <p:spTgt spid="106505"/>
                                        </p:tgtEl>
                                        <p:attrNameLst>
                                          <p:attrName>ppt_h</p:attrName>
                                        </p:attrNameLst>
                                      </p:cBhvr>
                                      <p:tavLst>
                                        <p:tav tm="0">
                                          <p:val>
                                            <p:fltVal val="0"/>
                                          </p:val>
                                        </p:tav>
                                        <p:tav tm="100000">
                                          <p:val>
                                            <p:strVal val="#ppt_h"/>
                                          </p:val>
                                        </p:tav>
                                      </p:tavLst>
                                    </p:anim>
                                    <p:anim calcmode="lin" valueType="num">
                                      <p:cBhvr>
                                        <p:cTn id="10" dur="2000" fill="hold"/>
                                        <p:tgtEl>
                                          <p:spTgt spid="10650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06503">
                                            <p:txEl>
                                              <p:pRg st="0" end="0"/>
                                            </p:txEl>
                                          </p:spTgt>
                                        </p:tgtEl>
                                        <p:attrNameLst>
                                          <p:attrName>style.visibility</p:attrName>
                                        </p:attrNameLst>
                                      </p:cBhvr>
                                      <p:to>
                                        <p:strVal val="visible"/>
                                      </p:to>
                                    </p:set>
                                    <p:animEffect transition="in" filter="fade">
                                      <p:cBhvr>
                                        <p:cTn id="15" dur="1000"/>
                                        <p:tgtEl>
                                          <p:spTgt spid="106503">
                                            <p:txEl>
                                              <p:pRg st="0" end="0"/>
                                            </p:txEl>
                                          </p:spTgt>
                                        </p:tgtEl>
                                      </p:cBhvr>
                                    </p:animEffect>
                                    <p:anim calcmode="lin" valueType="num">
                                      <p:cBhvr>
                                        <p:cTn id="16" dur="1000" fill="hold"/>
                                        <p:tgtEl>
                                          <p:spTgt spid="10650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0650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650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WordArt 4"/>
          <p:cNvSpPr>
            <a:spLocks noChangeArrowheads="1" noChangeShapeType="1" noTextEdit="1"/>
          </p:cNvSpPr>
          <p:nvPr/>
        </p:nvSpPr>
        <p:spPr bwMode="auto">
          <a:xfrm>
            <a:off x="2411413" y="1052513"/>
            <a:ext cx="4257675" cy="2105025"/>
          </a:xfrm>
          <a:prstGeom prst="rect">
            <a:avLst/>
          </a:prstGeom>
        </p:spPr>
        <p:txBody>
          <a:bodyPr wrap="none" fromWordArt="1">
            <a:prstTxWarp prst="textPlain">
              <a:avLst>
                <a:gd name="adj" fmla="val 50000"/>
              </a:avLst>
            </a:prstTxWarp>
          </a:bodyPr>
          <a:lstStyle/>
          <a:p>
            <a:pPr algn="ctr"/>
            <a:r>
              <a:rPr lang="ru-RU" sz="9600" kern="10" dirty="0" smtClean="0">
                <a:ln w="12700">
                  <a:solidFill>
                    <a:srgbClr val="000000"/>
                  </a:solidFill>
                  <a:round/>
                  <a:headEnd/>
                  <a:tailEnd/>
                </a:ln>
                <a:solidFill>
                  <a:srgbClr val="800080"/>
                </a:solidFill>
                <a:effectLst>
                  <a:outerShdw dist="45791" dir="2021404" algn="ctr" rotWithShape="0">
                    <a:srgbClr val="808080">
                      <a:alpha val="79999"/>
                    </a:srgbClr>
                  </a:outerShdw>
                </a:effectLst>
                <a:latin typeface="Arial"/>
                <a:cs typeface="Arial"/>
              </a:rPr>
              <a:t>КІНЕЦЬ</a:t>
            </a:r>
            <a:endParaRPr lang="ru-RU" sz="9600" kern="10" dirty="0">
              <a:ln w="12700">
                <a:solidFill>
                  <a:srgbClr val="000000"/>
                </a:solidFill>
                <a:round/>
                <a:headEnd/>
                <a:tailEnd/>
              </a:ln>
              <a:solidFill>
                <a:srgbClr val="800080"/>
              </a:solidFill>
              <a:effectLst>
                <a:outerShdw dist="45791" dir="2021404" algn="ctr" rotWithShape="0">
                  <a:srgbClr val="808080">
                    <a:alpha val="79999"/>
                  </a:srgbClr>
                </a:outerShdw>
              </a:effectLst>
              <a:latin typeface="Arial"/>
              <a:cs typeface="Arial"/>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fade">
                                      <p:cBhvr>
                                        <p:cTn id="7" dur="2000"/>
                                        <p:tgtEl>
                                          <p:spTgt spid="113668"/>
                                        </p:tgtEl>
                                      </p:cBhvr>
                                    </p:animEffect>
                                    <p:anim calcmode="lin" valueType="num">
                                      <p:cBhvr>
                                        <p:cTn id="8" dur="2000" fill="hold"/>
                                        <p:tgtEl>
                                          <p:spTgt spid="113668"/>
                                        </p:tgtEl>
                                        <p:attrNameLst>
                                          <p:attrName>style.rotation</p:attrName>
                                        </p:attrNameLst>
                                      </p:cBhvr>
                                      <p:tavLst>
                                        <p:tav tm="0">
                                          <p:val>
                                            <p:fltVal val="720"/>
                                          </p:val>
                                        </p:tav>
                                        <p:tav tm="100000">
                                          <p:val>
                                            <p:fltVal val="0"/>
                                          </p:val>
                                        </p:tav>
                                      </p:tavLst>
                                    </p:anim>
                                    <p:anim calcmode="lin" valueType="num">
                                      <p:cBhvr>
                                        <p:cTn id="9" dur="2000" fill="hold"/>
                                        <p:tgtEl>
                                          <p:spTgt spid="113668"/>
                                        </p:tgtEl>
                                        <p:attrNameLst>
                                          <p:attrName>ppt_h</p:attrName>
                                        </p:attrNameLst>
                                      </p:cBhvr>
                                      <p:tavLst>
                                        <p:tav tm="0">
                                          <p:val>
                                            <p:fltVal val="0"/>
                                          </p:val>
                                        </p:tav>
                                        <p:tav tm="100000">
                                          <p:val>
                                            <p:strVal val="#ppt_h"/>
                                          </p:val>
                                        </p:tav>
                                      </p:tavLst>
                                    </p:anim>
                                    <p:anim calcmode="lin" valueType="num">
                                      <p:cBhvr>
                                        <p:cTn id="10" dur="2000" fill="hold"/>
                                        <p:tgtEl>
                                          <p:spTgt spid="11366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3" name="Rectangle 3"/>
          <p:cNvSpPr>
            <a:spLocks noGrp="1" noChangeArrowheads="1"/>
          </p:cNvSpPr>
          <p:nvPr>
            <p:ph type="body" idx="1"/>
          </p:nvPr>
        </p:nvSpPr>
        <p:spPr>
          <a:xfrm>
            <a:off x="457200" y="549275"/>
            <a:ext cx="8229600" cy="5546725"/>
          </a:xfrm>
        </p:spPr>
        <p:txBody>
          <a:bodyPr/>
          <a:lstStyle/>
          <a:p>
            <a:r>
              <a:rPr lang="uk-UA" dirty="0" smtClean="0"/>
              <a:t> Зальцбург - друге за величиною місто Австрії, більшості людей відомий як батьківщина Моцарта. Проте місто придбало популярність ще задовго до народження великого композитора. Зальцбург, назва якого перекладається з німецького як «сіль-град», виник недалеко від родовища кам'яної солі. Добувати її почали в глибокій старовині.</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Effect transition="in" filter="fade">
                                      <p:cBhvr>
                                        <p:cTn id="7" dur="1000"/>
                                        <p:tgtEl>
                                          <p:spTgt spid="184323">
                                            <p:txEl>
                                              <p:pRg st="0" end="0"/>
                                            </p:txEl>
                                          </p:spTgt>
                                        </p:tgtEl>
                                      </p:cBhvr>
                                    </p:animEffect>
                                    <p:anim calcmode="lin" valueType="num">
                                      <p:cBhvr>
                                        <p:cTn id="8" dur="10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843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8432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5" name="Rectangle 3"/>
          <p:cNvSpPr>
            <a:spLocks noGrp="1" noChangeArrowheads="1"/>
          </p:cNvSpPr>
          <p:nvPr>
            <p:ph type="body" idx="1"/>
          </p:nvPr>
        </p:nvSpPr>
        <p:spPr>
          <a:xfrm>
            <a:off x="457200" y="620713"/>
            <a:ext cx="8229600" cy="5475287"/>
          </a:xfrm>
        </p:spPr>
        <p:txBody>
          <a:bodyPr/>
          <a:lstStyle/>
          <a:p>
            <a:pPr eaLnBrk="1" hangingPunct="1">
              <a:buNone/>
              <a:defRPr/>
            </a:pPr>
            <a:r>
              <a:rPr lang="ru-RU" dirty="0" smtClean="0"/>
              <a:t> </a:t>
            </a:r>
          </a:p>
          <a:p>
            <a:r>
              <a:rPr lang="ru-RU" dirty="0" smtClean="0">
                <a:solidFill>
                  <a:srgbClr val="000000"/>
                </a:solidFill>
                <a:effectLst/>
              </a:rPr>
              <a:t>  </a:t>
            </a:r>
            <a:r>
              <a:rPr lang="uk-UA" dirty="0" smtClean="0"/>
              <a:t> Одна з яскравих особливостей австрійської столиці Відня - </a:t>
            </a:r>
            <a:r>
              <a:rPr lang="uk-UA" dirty="0" err="1" smtClean="0"/>
              <a:t>багаточисельні</a:t>
            </a:r>
            <a:r>
              <a:rPr lang="uk-UA" dirty="0" smtClean="0"/>
              <a:t> пам'ятники композиторам, що жили тут в різний час: Глюку, Моцарту, Бетховену, Шуберту, Брамсу, Штраусу, </a:t>
            </a:r>
            <a:r>
              <a:rPr lang="uk-UA" dirty="0" err="1" smtClean="0"/>
              <a:t>Кальману</a:t>
            </a:r>
            <a:r>
              <a:rPr lang="uk-UA" dirty="0" smtClean="0"/>
              <a:t>, </a:t>
            </a:r>
            <a:r>
              <a:rPr lang="uk-UA" dirty="0" err="1" smtClean="0"/>
              <a:t>Брукнеру</a:t>
            </a:r>
            <a:r>
              <a:rPr lang="uk-UA" dirty="0" smtClean="0"/>
              <a:t>, </a:t>
            </a:r>
            <a:r>
              <a:rPr lang="uk-UA" dirty="0" err="1" smtClean="0"/>
              <a:t>Малеру</a:t>
            </a:r>
            <a:r>
              <a:rPr lang="uk-UA" dirty="0" smtClean="0"/>
              <a:t>.</a:t>
            </a:r>
          </a:p>
          <a:p>
            <a:endParaRPr lang="uk-UA" dirty="0" smtClean="0"/>
          </a:p>
          <a:p>
            <a:endParaRPr lang="uk-UA" dirty="0" smtClean="0"/>
          </a:p>
          <a:p>
            <a:endParaRPr lang="uk-UA" dirty="0" smtClean="0"/>
          </a:p>
          <a:p>
            <a:pPr eaLnBrk="1" hangingPunct="1">
              <a:buNone/>
              <a:defRPr/>
            </a:pPr>
            <a:endParaRPr lang="ru-RU" dirty="0" smtClean="0">
              <a:solidFill>
                <a:srgbClr val="000000"/>
              </a:solidFill>
              <a:effectLst/>
              <a:latin typeface="Times New Roman" pitchFamily="18" charset="0"/>
            </a:endParaRPr>
          </a:p>
          <a:p>
            <a:pPr eaLnBrk="1" hangingPunct="1">
              <a:buNone/>
              <a:defRPr/>
            </a:pPr>
            <a:endParaRPr lang="ru-RU" dirty="0" smtClean="0">
              <a:solidFill>
                <a:srgbClr val="000000"/>
              </a:solidFill>
              <a:effectLst/>
              <a:latin typeface="Times New Roman" pitchFamily="18" charset="0"/>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Effect transition="in" filter="fade">
                                      <p:cBhvr>
                                        <p:cTn id="7" dur="1000"/>
                                        <p:tgtEl>
                                          <p:spTgt spid="197635">
                                            <p:txEl>
                                              <p:pRg st="0" end="0"/>
                                            </p:txEl>
                                          </p:spTgt>
                                        </p:tgtEl>
                                      </p:cBhvr>
                                    </p:animEffect>
                                    <p:anim calcmode="lin" valueType="num">
                                      <p:cBhvr>
                                        <p:cTn id="8" dur="1000" fill="hold"/>
                                        <p:tgtEl>
                                          <p:spTgt spid="19763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9763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763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Effect transition="in" filter="fade">
                                      <p:cBhvr>
                                        <p:cTn id="13" dur="1000"/>
                                        <p:tgtEl>
                                          <p:spTgt spid="197635">
                                            <p:txEl>
                                              <p:pRg st="1" end="1"/>
                                            </p:txEl>
                                          </p:spTgt>
                                        </p:tgtEl>
                                      </p:cBhvr>
                                    </p:animEffect>
                                    <p:anim calcmode="lin" valueType="num">
                                      <p:cBhvr>
                                        <p:cTn id="14" dur="1000" fill="hold"/>
                                        <p:tgtEl>
                                          <p:spTgt spid="197635">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9763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9763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9" name="Rectangle 3"/>
          <p:cNvSpPr>
            <a:spLocks noGrp="1" noChangeArrowheads="1"/>
          </p:cNvSpPr>
          <p:nvPr>
            <p:ph type="body" idx="1"/>
          </p:nvPr>
        </p:nvSpPr>
        <p:spPr>
          <a:xfrm>
            <a:off x="457200" y="404813"/>
            <a:ext cx="8229600" cy="6453187"/>
          </a:xfrm>
        </p:spPr>
        <p:txBody>
          <a:bodyPr/>
          <a:lstStyle/>
          <a:p>
            <a:r>
              <a:rPr lang="uk-UA" sz="2800" dirty="0" smtClean="0"/>
              <a:t> Австрія - країна альпійських вершин, смарагдових лугів, гірських озер і зелених прохолодних лісів. Вона знаходиться в самому центрі Європи. Це невелика країна, її площа близько 84 тисяч кв. км. (як дві Московські області). Австрійці говорять німецькою мовою. Всього австрійців трохи більше восьми мільйонів чоловік (2003) (менше, ніж в одній Москві). З усіх боків Австрію оточують європейські держави: Чехія, Словаччина </a:t>
            </a:r>
          </a:p>
          <a:p>
            <a:r>
              <a:rPr lang="ru-RU" sz="2800" dirty="0" smtClean="0"/>
              <a:t>   </a:t>
            </a:r>
            <a:r>
              <a:rPr lang="ru-RU" sz="2800" dirty="0" err="1" smtClean="0"/>
              <a:t>Угорщина</a:t>
            </a:r>
            <a:r>
              <a:rPr lang="ru-RU" sz="2800" dirty="0" smtClean="0"/>
              <a:t>, </a:t>
            </a:r>
            <a:r>
              <a:rPr lang="ru-RU" sz="2800" dirty="0" err="1" smtClean="0"/>
              <a:t>Словенія</a:t>
            </a:r>
            <a:r>
              <a:rPr lang="ru-RU" sz="2800" dirty="0" smtClean="0"/>
              <a:t>, </a:t>
            </a:r>
            <a:r>
              <a:rPr lang="ru-RU" sz="2800" dirty="0" err="1" smtClean="0"/>
              <a:t>Італія</a:t>
            </a:r>
            <a:r>
              <a:rPr lang="ru-RU" sz="2800" dirty="0" smtClean="0"/>
              <a:t>, </a:t>
            </a:r>
            <a:r>
              <a:rPr lang="ru-RU" sz="2800" dirty="0" err="1" smtClean="0"/>
              <a:t>Швейцарія</a:t>
            </a:r>
            <a:r>
              <a:rPr lang="ru-RU" sz="2800" dirty="0" smtClean="0"/>
              <a:t>, </a:t>
            </a:r>
            <a:r>
              <a:rPr lang="ru-RU" sz="2800" dirty="0" err="1" smtClean="0"/>
              <a:t>Ліхтенштейн</a:t>
            </a:r>
            <a:r>
              <a:rPr lang="ru-RU" sz="2800" dirty="0" smtClean="0"/>
              <a:t> </a:t>
            </a:r>
            <a:r>
              <a:rPr lang="ru-RU" sz="2800" dirty="0" err="1" smtClean="0"/>
              <a:t>і</a:t>
            </a:r>
            <a:r>
              <a:rPr lang="ru-RU" sz="2800" dirty="0" smtClean="0"/>
              <a:t> </a:t>
            </a:r>
            <a:r>
              <a:rPr lang="ru-RU" sz="2800" dirty="0" err="1" smtClean="0"/>
              <a:t>Німеччина</a:t>
            </a:r>
            <a:r>
              <a:rPr lang="ru-RU" sz="2800" dirty="0" smtClean="0"/>
              <a:t>. </a:t>
            </a:r>
            <a:r>
              <a:rPr lang="ru-RU" sz="2800" dirty="0" err="1" smtClean="0"/>
              <a:t>Виходу</a:t>
            </a:r>
            <a:r>
              <a:rPr lang="ru-RU" sz="2800" dirty="0" smtClean="0"/>
              <a:t> до моря у </a:t>
            </a:r>
            <a:r>
              <a:rPr lang="ru-RU" sz="2800" dirty="0" err="1" smtClean="0"/>
              <a:t>неї</a:t>
            </a:r>
            <a:r>
              <a:rPr lang="ru-RU" sz="2800" dirty="0" smtClean="0"/>
              <a:t> </a:t>
            </a:r>
            <a:r>
              <a:rPr lang="ru-RU" sz="2800" dirty="0" err="1" smtClean="0"/>
              <a:t>немає</a:t>
            </a:r>
            <a:r>
              <a:rPr lang="ru-RU" sz="2800" dirty="0" smtClean="0"/>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Effect transition="in" filter="fade">
                                      <p:cBhvr>
                                        <p:cTn id="7" dur="1000"/>
                                        <p:tgtEl>
                                          <p:spTgt spid="198659">
                                            <p:txEl>
                                              <p:pRg st="0" end="0"/>
                                            </p:txEl>
                                          </p:spTgt>
                                        </p:tgtEl>
                                      </p:cBhvr>
                                    </p:animEffect>
                                    <p:anim calcmode="lin" valueType="num">
                                      <p:cBhvr>
                                        <p:cTn id="8" dur="1000" fill="hold"/>
                                        <p:tgtEl>
                                          <p:spTgt spid="19865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9865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8659">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98659">
                                            <p:txEl>
                                              <p:pRg st="1" end="1"/>
                                            </p:txEl>
                                          </p:spTgt>
                                        </p:tgtEl>
                                        <p:attrNameLst>
                                          <p:attrName>style.visibility</p:attrName>
                                        </p:attrNameLst>
                                      </p:cBhvr>
                                      <p:to>
                                        <p:strVal val="visible"/>
                                      </p:to>
                                    </p:set>
                                    <p:animEffect transition="in" filter="fade">
                                      <p:cBhvr>
                                        <p:cTn id="13" dur="1000"/>
                                        <p:tgtEl>
                                          <p:spTgt spid="198659">
                                            <p:txEl>
                                              <p:pRg st="1" end="1"/>
                                            </p:txEl>
                                          </p:spTgt>
                                        </p:tgtEl>
                                      </p:cBhvr>
                                    </p:animEffect>
                                    <p:anim calcmode="lin" valueType="num">
                                      <p:cBhvr>
                                        <p:cTn id="14" dur="1000" fill="hold"/>
                                        <p:tgtEl>
                                          <p:spTgt spid="198659">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98659">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98659">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7" name="Text Box 7"/>
          <p:cNvSpPr txBox="1">
            <a:spLocks noChangeArrowheads="1"/>
          </p:cNvSpPr>
          <p:nvPr/>
        </p:nvSpPr>
        <p:spPr bwMode="auto">
          <a:xfrm>
            <a:off x="5292725" y="1268413"/>
            <a:ext cx="3311525" cy="6001643"/>
          </a:xfrm>
          <a:prstGeom prst="rect">
            <a:avLst/>
          </a:prstGeom>
          <a:noFill/>
          <a:ln w="9525" algn="ctr">
            <a:noFill/>
            <a:miter lim="800000"/>
            <a:headEnd/>
            <a:tailEnd/>
          </a:ln>
        </p:spPr>
        <p:txBody>
          <a:bodyPr>
            <a:spAutoFit/>
          </a:bodyPr>
          <a:lstStyle/>
          <a:p>
            <a:r>
              <a:rPr lang="uk-UA" sz="2400" dirty="0" smtClean="0"/>
              <a:t>Австрія. Вигляд на Дунай. Панорама міста </a:t>
            </a:r>
            <a:r>
              <a:rPr lang="uk-UA" sz="2400" dirty="0" err="1" smtClean="0"/>
              <a:t>Корнейбург</a:t>
            </a:r>
            <a:r>
              <a:rPr lang="uk-UA" sz="2400" dirty="0" smtClean="0"/>
              <a:t>. Дунай - головна водна артерія країни, на її берегах розташовані столиця Австрії - Відень, міста </a:t>
            </a:r>
            <a:r>
              <a:rPr lang="uk-UA" sz="2400" dirty="0" err="1" smtClean="0"/>
              <a:t>Лінц</a:t>
            </a:r>
            <a:r>
              <a:rPr lang="uk-UA" sz="2400" dirty="0" smtClean="0"/>
              <a:t>, </a:t>
            </a:r>
            <a:r>
              <a:rPr lang="uk-UA" sz="2400" dirty="0" err="1" smtClean="0"/>
              <a:t>Кремс</a:t>
            </a:r>
            <a:r>
              <a:rPr lang="uk-UA" sz="2400" dirty="0" smtClean="0"/>
              <a:t>. Ця річка протікає по території дев'яти країн. У межах Австрії Дунай судноплавний. </a:t>
            </a:r>
          </a:p>
          <a:p>
            <a:endParaRPr lang="uk-UA" sz="2400" dirty="0" smtClean="0"/>
          </a:p>
          <a:p>
            <a:endParaRPr lang="uk-UA" sz="2400" dirty="0" smtClean="0"/>
          </a:p>
          <a:p>
            <a:endParaRPr lang="ru-RU" sz="2400" dirty="0" smtClean="0"/>
          </a:p>
        </p:txBody>
      </p:sp>
      <p:pic>
        <p:nvPicPr>
          <p:cNvPr id="92168" name="Picture 8"/>
          <p:cNvPicPr>
            <a:picLocks noChangeAspect="1" noChangeArrowheads="1"/>
          </p:cNvPicPr>
          <p:nvPr/>
        </p:nvPicPr>
        <p:blipFill>
          <a:blip r:embed="rId2" cstate="print"/>
          <a:srcRect/>
          <a:stretch>
            <a:fillRect/>
          </a:stretch>
        </p:blipFill>
        <p:spPr bwMode="auto">
          <a:xfrm>
            <a:off x="250825" y="1125538"/>
            <a:ext cx="4392613" cy="5329237"/>
          </a:xfrm>
          <a:prstGeom prst="rect">
            <a:avLst/>
          </a:prstGeom>
          <a:noFill/>
          <a:ln w="9525" algn="ctr">
            <a:noFill/>
            <a:miter lim="800000"/>
            <a:headEnd/>
            <a:tailEnd/>
          </a:ln>
        </p:spPr>
      </p:pic>
      <p:sp>
        <p:nvSpPr>
          <p:cNvPr id="92173" name="WordArt 13"/>
          <p:cNvSpPr>
            <a:spLocks noChangeArrowheads="1" noChangeShapeType="1" noTextEdit="1"/>
          </p:cNvSpPr>
          <p:nvPr/>
        </p:nvSpPr>
        <p:spPr bwMode="auto">
          <a:xfrm>
            <a:off x="2771775" y="260350"/>
            <a:ext cx="3657600" cy="771525"/>
          </a:xfrm>
          <a:prstGeom prst="rect">
            <a:avLst/>
          </a:prstGeom>
        </p:spPr>
        <p:txBody>
          <a:bodyPr wrap="none" fromWordArt="1">
            <a:prstTxWarp prst="textPlain">
              <a:avLst>
                <a:gd name="adj" fmla="val 50000"/>
              </a:avLst>
            </a:prstTxWarp>
          </a:bodyPr>
          <a:lstStyle/>
          <a:p>
            <a:pPr algn="ctr"/>
            <a:r>
              <a:rPr lang="ru-RU" sz="5400" kern="10" dirty="0" err="1" smtClean="0">
                <a:ln w="9525">
                  <a:solidFill>
                    <a:srgbClr val="000000"/>
                  </a:solidFill>
                  <a:round/>
                  <a:headEnd/>
                  <a:tailEnd/>
                </a:ln>
                <a:solidFill>
                  <a:srgbClr val="000000"/>
                </a:solidFill>
                <a:latin typeface="Arial"/>
                <a:cs typeface="Arial"/>
              </a:rPr>
              <a:t>Річка</a:t>
            </a:r>
            <a:r>
              <a:rPr lang="ru-RU" sz="5400" kern="10" dirty="0" smtClean="0">
                <a:ln w="9525">
                  <a:solidFill>
                    <a:srgbClr val="000000"/>
                  </a:solidFill>
                  <a:round/>
                  <a:headEnd/>
                  <a:tailEnd/>
                </a:ln>
                <a:solidFill>
                  <a:srgbClr val="000000"/>
                </a:solidFill>
                <a:latin typeface="Arial"/>
                <a:cs typeface="Arial"/>
              </a:rPr>
              <a:t> Дунай</a:t>
            </a:r>
            <a:endParaRPr lang="ru-RU" sz="5400" kern="10" dirty="0">
              <a:ln w="9525">
                <a:solidFill>
                  <a:srgbClr val="000000"/>
                </a:solidFill>
                <a:round/>
                <a:headEnd/>
                <a:tailEnd/>
              </a:ln>
              <a:solidFill>
                <a:srgbClr val="000000"/>
              </a:solidFill>
              <a:latin typeface="Arial"/>
              <a:cs typeface="Arial"/>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92168"/>
                                        </p:tgtEl>
                                        <p:attrNameLst>
                                          <p:attrName>style.visibility</p:attrName>
                                        </p:attrNameLst>
                                      </p:cBhvr>
                                      <p:to>
                                        <p:strVal val="visible"/>
                                      </p:to>
                                    </p:set>
                                    <p:animEffect transition="in" filter="diamond(in)">
                                      <p:cBhvr>
                                        <p:cTn id="7" dur="2000"/>
                                        <p:tgtEl>
                                          <p:spTgt spid="92168"/>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92173"/>
                                        </p:tgtEl>
                                        <p:attrNameLst>
                                          <p:attrName>style.visibility</p:attrName>
                                        </p:attrNameLst>
                                      </p:cBhvr>
                                      <p:to>
                                        <p:strVal val="visible"/>
                                      </p:to>
                                    </p:set>
                                    <p:animEffect transition="in" filter="fade">
                                      <p:cBhvr>
                                        <p:cTn id="12" dur="2000"/>
                                        <p:tgtEl>
                                          <p:spTgt spid="92173"/>
                                        </p:tgtEl>
                                      </p:cBhvr>
                                    </p:animEffect>
                                    <p:anim calcmode="lin" valueType="num">
                                      <p:cBhvr>
                                        <p:cTn id="13" dur="2000" fill="hold"/>
                                        <p:tgtEl>
                                          <p:spTgt spid="92173"/>
                                        </p:tgtEl>
                                        <p:attrNameLst>
                                          <p:attrName>style.rotation</p:attrName>
                                        </p:attrNameLst>
                                      </p:cBhvr>
                                      <p:tavLst>
                                        <p:tav tm="0">
                                          <p:val>
                                            <p:fltVal val="720"/>
                                          </p:val>
                                        </p:tav>
                                        <p:tav tm="100000">
                                          <p:val>
                                            <p:fltVal val="0"/>
                                          </p:val>
                                        </p:tav>
                                      </p:tavLst>
                                    </p:anim>
                                    <p:anim calcmode="lin" valueType="num">
                                      <p:cBhvr>
                                        <p:cTn id="14" dur="2000" fill="hold"/>
                                        <p:tgtEl>
                                          <p:spTgt spid="92173"/>
                                        </p:tgtEl>
                                        <p:attrNameLst>
                                          <p:attrName>ppt_h</p:attrName>
                                        </p:attrNameLst>
                                      </p:cBhvr>
                                      <p:tavLst>
                                        <p:tav tm="0">
                                          <p:val>
                                            <p:fltVal val="0"/>
                                          </p:val>
                                        </p:tav>
                                        <p:tav tm="100000">
                                          <p:val>
                                            <p:strVal val="#ppt_h"/>
                                          </p:val>
                                        </p:tav>
                                      </p:tavLst>
                                    </p:anim>
                                    <p:anim calcmode="lin" valueType="num">
                                      <p:cBhvr>
                                        <p:cTn id="15" dur="2000" fill="hold"/>
                                        <p:tgtEl>
                                          <p:spTgt spid="92173"/>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92167"/>
                                        </p:tgtEl>
                                        <p:attrNameLst>
                                          <p:attrName>style.visibility</p:attrName>
                                        </p:attrNameLst>
                                      </p:cBhvr>
                                      <p:to>
                                        <p:strVal val="visible"/>
                                      </p:to>
                                    </p:set>
                                    <p:animEffect transition="in" filter="fade">
                                      <p:cBhvr>
                                        <p:cTn id="20" dur="1000"/>
                                        <p:tgtEl>
                                          <p:spTgt spid="92167"/>
                                        </p:tgtEl>
                                      </p:cBhvr>
                                    </p:animEffect>
                                    <p:anim calcmode="lin" valueType="num">
                                      <p:cBhvr>
                                        <p:cTn id="21" dur="1000" fill="hold"/>
                                        <p:tgtEl>
                                          <p:spTgt spid="92167"/>
                                        </p:tgtEl>
                                        <p:attrNameLst>
                                          <p:attrName>ppt_x</p:attrName>
                                        </p:attrNameLst>
                                      </p:cBhvr>
                                      <p:tavLst>
                                        <p:tav tm="0">
                                          <p:val>
                                            <p:strVal val="#ppt_x"/>
                                          </p:val>
                                        </p:tav>
                                        <p:tav tm="100000">
                                          <p:val>
                                            <p:strVal val="#ppt_x"/>
                                          </p:val>
                                        </p:tav>
                                      </p:tavLst>
                                    </p:anim>
                                    <p:anim calcmode="lin" valueType="num">
                                      <p:cBhvr>
                                        <p:cTn id="22" dur="900" decel="100000" fill="hold"/>
                                        <p:tgtEl>
                                          <p:spTgt spid="92167"/>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9216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7" grpId="0"/>
      <p:bldP spid="9217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7"/>
          <p:cNvSpPr txBox="1">
            <a:spLocks noChangeArrowheads="1"/>
          </p:cNvSpPr>
          <p:nvPr/>
        </p:nvSpPr>
        <p:spPr bwMode="auto">
          <a:xfrm>
            <a:off x="323850" y="4437063"/>
            <a:ext cx="8351838" cy="366712"/>
          </a:xfrm>
          <a:prstGeom prst="rect">
            <a:avLst/>
          </a:prstGeom>
          <a:noFill/>
          <a:ln w="9525" algn="ctr">
            <a:noFill/>
            <a:miter lim="800000"/>
            <a:headEnd/>
            <a:tailEnd/>
          </a:ln>
        </p:spPr>
        <p:txBody>
          <a:bodyPr>
            <a:spAutoFit/>
          </a:bodyPr>
          <a:lstStyle/>
          <a:p>
            <a:pPr algn="ctr">
              <a:spcBef>
                <a:spcPct val="50000"/>
              </a:spcBef>
            </a:pPr>
            <a:endParaRPr lang="ru-RU"/>
          </a:p>
        </p:txBody>
      </p:sp>
      <p:sp>
        <p:nvSpPr>
          <p:cNvPr id="98313" name="Text Box 9"/>
          <p:cNvSpPr txBox="1">
            <a:spLocks noChangeArrowheads="1"/>
          </p:cNvSpPr>
          <p:nvPr/>
        </p:nvSpPr>
        <p:spPr bwMode="auto">
          <a:xfrm>
            <a:off x="5364163" y="1484313"/>
            <a:ext cx="3384550" cy="5262979"/>
          </a:xfrm>
          <a:prstGeom prst="rect">
            <a:avLst/>
          </a:prstGeom>
          <a:noFill/>
          <a:ln w="9525" algn="ctr">
            <a:noFill/>
            <a:miter lim="800000"/>
            <a:headEnd/>
            <a:tailEnd/>
          </a:ln>
        </p:spPr>
        <p:txBody>
          <a:bodyPr>
            <a:spAutoFit/>
          </a:bodyPr>
          <a:lstStyle/>
          <a:p>
            <a:r>
              <a:rPr lang="uk-UA" sz="2400" dirty="0" smtClean="0"/>
              <a:t>Головні ворота </a:t>
            </a:r>
            <a:r>
              <a:rPr lang="uk-UA" sz="2400" dirty="0" err="1" smtClean="0"/>
              <a:t>Хофбурга</a:t>
            </a:r>
            <a:r>
              <a:rPr lang="uk-UA" sz="2400" dirty="0" smtClean="0"/>
              <a:t> у Відні. </a:t>
            </a:r>
            <a:r>
              <a:rPr lang="uk-UA" sz="2400" dirty="0" err="1" smtClean="0"/>
              <a:t>Хофбург</a:t>
            </a:r>
            <a:r>
              <a:rPr lang="uk-UA" sz="2400" dirty="0" smtClean="0"/>
              <a:t> - цілий комплекс споруджень різних архітектурних стилів, що створювався в 13-19 століттях. Тут розміщувалися Віденська резиденція і двір династії </a:t>
            </a:r>
            <a:r>
              <a:rPr lang="uk-UA" sz="2400" dirty="0" smtClean="0"/>
              <a:t>Габсбургів</a:t>
            </a:r>
            <a:r>
              <a:rPr lang="uk-UA" sz="2400" dirty="0" smtClean="0"/>
              <a:t>. </a:t>
            </a:r>
          </a:p>
          <a:p>
            <a:endParaRPr lang="uk-UA" sz="2400" dirty="0" smtClean="0"/>
          </a:p>
          <a:p>
            <a:endParaRPr lang="ru-RU" sz="2400" dirty="0" smtClean="0"/>
          </a:p>
        </p:txBody>
      </p:sp>
      <p:sp>
        <p:nvSpPr>
          <p:cNvPr id="98317" name="WordArt 13"/>
          <p:cNvSpPr>
            <a:spLocks noChangeArrowheads="1" noChangeShapeType="1" noTextEdit="1"/>
          </p:cNvSpPr>
          <p:nvPr/>
        </p:nvSpPr>
        <p:spPr bwMode="auto">
          <a:xfrm>
            <a:off x="3276600" y="333375"/>
            <a:ext cx="2743200" cy="771525"/>
          </a:xfrm>
          <a:prstGeom prst="rect">
            <a:avLst/>
          </a:prstGeom>
        </p:spPr>
        <p:txBody>
          <a:bodyPr wrap="none" fromWordArt="1">
            <a:prstTxWarp prst="textPlain">
              <a:avLst>
                <a:gd name="adj" fmla="val 50000"/>
              </a:avLst>
            </a:prstTxWarp>
          </a:bodyPr>
          <a:lstStyle/>
          <a:p>
            <a:pPr algn="ctr"/>
            <a:r>
              <a:rPr lang="ru-RU" sz="5400" kern="10">
                <a:ln w="9525">
                  <a:solidFill>
                    <a:srgbClr val="000000"/>
                  </a:solidFill>
                  <a:round/>
                  <a:headEnd/>
                  <a:tailEnd/>
                </a:ln>
                <a:solidFill>
                  <a:srgbClr val="000000"/>
                </a:solidFill>
                <a:latin typeface="Arial"/>
                <a:cs typeface="Arial"/>
              </a:rPr>
              <a:t>Хофбург</a:t>
            </a:r>
          </a:p>
        </p:txBody>
      </p:sp>
      <p:pic>
        <p:nvPicPr>
          <p:cNvPr id="10246" name="Picture 6" descr="C:\Users\Денис\Desktop\3.jpg"/>
          <p:cNvPicPr>
            <a:picLocks noChangeAspect="1" noChangeArrowheads="1"/>
          </p:cNvPicPr>
          <p:nvPr/>
        </p:nvPicPr>
        <p:blipFill>
          <a:blip r:embed="rId2" cstate="print"/>
          <a:srcRect/>
          <a:stretch>
            <a:fillRect/>
          </a:stretch>
        </p:blipFill>
        <p:spPr bwMode="auto">
          <a:xfrm>
            <a:off x="285720" y="1285860"/>
            <a:ext cx="4694238" cy="5086350"/>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98317"/>
                                        </p:tgtEl>
                                        <p:attrNameLst>
                                          <p:attrName>style.visibility</p:attrName>
                                        </p:attrNameLst>
                                      </p:cBhvr>
                                      <p:to>
                                        <p:strVal val="visible"/>
                                      </p:to>
                                    </p:set>
                                    <p:animEffect transition="in" filter="fade">
                                      <p:cBhvr>
                                        <p:cTn id="7" dur="2000"/>
                                        <p:tgtEl>
                                          <p:spTgt spid="98317"/>
                                        </p:tgtEl>
                                      </p:cBhvr>
                                    </p:animEffect>
                                    <p:anim calcmode="lin" valueType="num">
                                      <p:cBhvr>
                                        <p:cTn id="8" dur="2000" fill="hold"/>
                                        <p:tgtEl>
                                          <p:spTgt spid="98317"/>
                                        </p:tgtEl>
                                        <p:attrNameLst>
                                          <p:attrName>style.rotation</p:attrName>
                                        </p:attrNameLst>
                                      </p:cBhvr>
                                      <p:tavLst>
                                        <p:tav tm="0">
                                          <p:val>
                                            <p:fltVal val="720"/>
                                          </p:val>
                                        </p:tav>
                                        <p:tav tm="100000">
                                          <p:val>
                                            <p:fltVal val="0"/>
                                          </p:val>
                                        </p:tav>
                                      </p:tavLst>
                                    </p:anim>
                                    <p:anim calcmode="lin" valueType="num">
                                      <p:cBhvr>
                                        <p:cTn id="9" dur="2000" fill="hold"/>
                                        <p:tgtEl>
                                          <p:spTgt spid="98317"/>
                                        </p:tgtEl>
                                        <p:attrNameLst>
                                          <p:attrName>ppt_h</p:attrName>
                                        </p:attrNameLst>
                                      </p:cBhvr>
                                      <p:tavLst>
                                        <p:tav tm="0">
                                          <p:val>
                                            <p:fltVal val="0"/>
                                          </p:val>
                                        </p:tav>
                                        <p:tav tm="100000">
                                          <p:val>
                                            <p:strVal val="#ppt_h"/>
                                          </p:val>
                                        </p:tav>
                                      </p:tavLst>
                                    </p:anim>
                                    <p:anim calcmode="lin" valueType="num">
                                      <p:cBhvr>
                                        <p:cTn id="10" dur="2000" fill="hold"/>
                                        <p:tgtEl>
                                          <p:spTgt spid="98317"/>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8313"/>
                                        </p:tgtEl>
                                        <p:attrNameLst>
                                          <p:attrName>style.visibility</p:attrName>
                                        </p:attrNameLst>
                                      </p:cBhvr>
                                      <p:to>
                                        <p:strVal val="visible"/>
                                      </p:to>
                                    </p:set>
                                    <p:animEffect transition="in" filter="fade">
                                      <p:cBhvr>
                                        <p:cTn id="15" dur="1000"/>
                                        <p:tgtEl>
                                          <p:spTgt spid="98313"/>
                                        </p:tgtEl>
                                      </p:cBhvr>
                                    </p:animEffect>
                                    <p:anim calcmode="lin" valueType="num">
                                      <p:cBhvr>
                                        <p:cTn id="16" dur="1000" fill="hold"/>
                                        <p:tgtEl>
                                          <p:spTgt spid="98313"/>
                                        </p:tgtEl>
                                        <p:attrNameLst>
                                          <p:attrName>ppt_x</p:attrName>
                                        </p:attrNameLst>
                                      </p:cBhvr>
                                      <p:tavLst>
                                        <p:tav tm="0">
                                          <p:val>
                                            <p:strVal val="#ppt_x"/>
                                          </p:val>
                                        </p:tav>
                                        <p:tav tm="100000">
                                          <p:val>
                                            <p:strVal val="#ppt_x"/>
                                          </p:val>
                                        </p:tav>
                                      </p:tavLst>
                                    </p:anim>
                                    <p:anim calcmode="lin" valueType="num">
                                      <p:cBhvr>
                                        <p:cTn id="17" dur="900" decel="100000" fill="hold"/>
                                        <p:tgtEl>
                                          <p:spTgt spid="9831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83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3" grpId="0"/>
      <p:bldP spid="9831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3" name="Rectangle 3"/>
          <p:cNvSpPr>
            <a:spLocks noGrp="1" noChangeArrowheads="1"/>
          </p:cNvSpPr>
          <p:nvPr>
            <p:ph type="body" idx="1"/>
          </p:nvPr>
        </p:nvSpPr>
        <p:spPr>
          <a:xfrm>
            <a:off x="457200" y="692150"/>
            <a:ext cx="8229600" cy="5403850"/>
          </a:xfrm>
        </p:spPr>
        <p:txBody>
          <a:bodyPr/>
          <a:lstStyle/>
          <a:p>
            <a:r>
              <a:rPr lang="ru-RU" dirty="0" smtClean="0"/>
              <a:t> </a:t>
            </a:r>
            <a:r>
              <a:rPr lang="ru-RU" dirty="0" err="1" smtClean="0"/>
              <a:t>Столиця</a:t>
            </a:r>
            <a:r>
              <a:rPr lang="ru-RU" dirty="0" smtClean="0"/>
              <a:t> </a:t>
            </a:r>
            <a:r>
              <a:rPr lang="ru-RU" dirty="0" err="1" smtClean="0"/>
              <a:t>Австрії</a:t>
            </a:r>
            <a:r>
              <a:rPr lang="ru-RU" dirty="0" smtClean="0"/>
              <a:t> - </a:t>
            </a:r>
            <a:r>
              <a:rPr lang="ru-RU" dirty="0" err="1" smtClean="0"/>
              <a:t>Відень</a:t>
            </a:r>
            <a:r>
              <a:rPr lang="ru-RU" dirty="0" smtClean="0"/>
              <a:t> - </a:t>
            </a:r>
            <a:r>
              <a:rPr lang="ru-RU" dirty="0" err="1" smtClean="0"/>
              <a:t>знаходиться</a:t>
            </a:r>
            <a:r>
              <a:rPr lang="ru-RU" dirty="0" smtClean="0"/>
              <a:t> на </a:t>
            </a:r>
            <a:r>
              <a:rPr lang="ru-RU" dirty="0" err="1" smtClean="0"/>
              <a:t>обох</a:t>
            </a:r>
            <a:r>
              <a:rPr lang="ru-RU" dirty="0" smtClean="0"/>
              <a:t> берегах «прекрасного </a:t>
            </a:r>
            <a:r>
              <a:rPr lang="ru-RU" dirty="0" err="1" smtClean="0"/>
              <a:t>блакитного</a:t>
            </a:r>
            <a:r>
              <a:rPr lang="ru-RU" dirty="0" smtClean="0"/>
              <a:t> Дунаю». </a:t>
            </a:r>
            <a:r>
              <a:rPr lang="ru-RU" dirty="0" err="1" smtClean="0"/>
              <a:t>Відень</a:t>
            </a:r>
            <a:r>
              <a:rPr lang="ru-RU" dirty="0" smtClean="0"/>
              <a:t> - </a:t>
            </a:r>
            <a:r>
              <a:rPr lang="ru-RU" dirty="0" err="1" smtClean="0"/>
              <a:t>одне</a:t>
            </a:r>
            <a:r>
              <a:rPr lang="ru-RU" dirty="0" smtClean="0"/>
              <a:t> </a:t>
            </a:r>
            <a:r>
              <a:rPr lang="ru-RU" dirty="0" err="1" smtClean="0"/>
              <a:t>з</a:t>
            </a:r>
            <a:r>
              <a:rPr lang="ru-RU" dirty="0" smtClean="0"/>
              <a:t> </a:t>
            </a:r>
            <a:r>
              <a:rPr lang="ru-RU" dirty="0" err="1" smtClean="0"/>
              <a:t>найкрасивіших</a:t>
            </a:r>
            <a:r>
              <a:rPr lang="ru-RU" dirty="0" smtClean="0"/>
              <a:t> </a:t>
            </a:r>
            <a:r>
              <a:rPr lang="ru-RU" dirty="0" err="1" smtClean="0"/>
              <a:t>міст</a:t>
            </a:r>
            <a:r>
              <a:rPr lang="ru-RU" dirty="0" smtClean="0"/>
              <a:t> </a:t>
            </a:r>
            <a:r>
              <a:rPr lang="ru-RU" dirty="0" err="1" smtClean="0"/>
              <a:t>світу</a:t>
            </a:r>
            <a:r>
              <a:rPr lang="ru-RU" dirty="0" smtClean="0"/>
              <a:t>, в </a:t>
            </a:r>
            <a:r>
              <a:rPr lang="ru-RU" dirty="0" err="1" smtClean="0"/>
              <a:t>нім</a:t>
            </a:r>
            <a:r>
              <a:rPr lang="ru-RU" dirty="0" smtClean="0"/>
              <a:t> </a:t>
            </a:r>
            <a:r>
              <a:rPr lang="ru-RU" dirty="0" err="1" smtClean="0"/>
              <a:t>живе</a:t>
            </a:r>
            <a:r>
              <a:rPr lang="ru-RU" dirty="0" smtClean="0"/>
              <a:t> </a:t>
            </a:r>
            <a:r>
              <a:rPr lang="ru-RU" dirty="0" err="1" smtClean="0"/>
              <a:t>близько</a:t>
            </a:r>
            <a:r>
              <a:rPr lang="ru-RU" dirty="0" smtClean="0"/>
              <a:t> </a:t>
            </a:r>
            <a:r>
              <a:rPr lang="ru-RU" dirty="0" err="1" smtClean="0"/>
              <a:t>двох</a:t>
            </a:r>
            <a:r>
              <a:rPr lang="ru-RU" dirty="0" smtClean="0"/>
              <a:t> </a:t>
            </a:r>
            <a:r>
              <a:rPr lang="ru-RU" dirty="0" err="1" smtClean="0"/>
              <a:t>мільйонів</a:t>
            </a:r>
            <a:r>
              <a:rPr lang="ru-RU" dirty="0" smtClean="0"/>
              <a:t> </a:t>
            </a:r>
            <a:r>
              <a:rPr lang="ru-RU" dirty="0" err="1" smtClean="0"/>
              <a:t>чоловік</a:t>
            </a:r>
            <a:r>
              <a:rPr lang="ru-RU" dirty="0" smtClean="0"/>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Effect transition="in" filter="fade">
                                      <p:cBhvr>
                                        <p:cTn id="7" dur="1000"/>
                                        <p:tgtEl>
                                          <p:spTgt spid="199683">
                                            <p:txEl>
                                              <p:pRg st="0" end="0"/>
                                            </p:txEl>
                                          </p:spTgt>
                                        </p:tgtEl>
                                      </p:cBhvr>
                                    </p:animEffect>
                                    <p:anim calcmode="lin" valueType="num">
                                      <p:cBhvr>
                                        <p:cTn id="8" dur="1000" fill="hold"/>
                                        <p:tgtEl>
                                          <p:spTgt spid="19968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9968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968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Text Box 6"/>
          <p:cNvSpPr txBox="1">
            <a:spLocks noChangeArrowheads="1"/>
          </p:cNvSpPr>
          <p:nvPr/>
        </p:nvSpPr>
        <p:spPr bwMode="auto">
          <a:xfrm>
            <a:off x="4787900" y="2133600"/>
            <a:ext cx="3744913" cy="3970318"/>
          </a:xfrm>
          <a:prstGeom prst="rect">
            <a:avLst/>
          </a:prstGeom>
          <a:noFill/>
          <a:ln w="9525" algn="ctr">
            <a:noFill/>
            <a:miter lim="800000"/>
            <a:headEnd/>
            <a:tailEnd/>
          </a:ln>
        </p:spPr>
        <p:txBody>
          <a:bodyPr>
            <a:spAutoFit/>
          </a:bodyPr>
          <a:lstStyle/>
          <a:p>
            <a:r>
              <a:rPr lang="ru-RU" sz="2800" dirty="0" smtClean="0"/>
              <a:t>Собор Святого Стефана - один </a:t>
            </a:r>
            <a:r>
              <a:rPr lang="ru-RU" sz="2800" dirty="0" err="1" smtClean="0"/>
              <a:t>з</a:t>
            </a:r>
            <a:r>
              <a:rPr lang="ru-RU" sz="2800" dirty="0" smtClean="0"/>
              <a:t> </a:t>
            </a:r>
            <a:r>
              <a:rPr lang="ru-RU" sz="2800" dirty="0" err="1" smtClean="0"/>
              <a:t>красивих</a:t>
            </a:r>
            <a:r>
              <a:rPr lang="ru-RU" sz="2800" dirty="0" smtClean="0"/>
              <a:t> не </a:t>
            </a:r>
            <a:r>
              <a:rPr lang="ru-RU" sz="2800" dirty="0" err="1" smtClean="0"/>
              <a:t>лише</a:t>
            </a:r>
            <a:r>
              <a:rPr lang="ru-RU" sz="2800" dirty="0" smtClean="0"/>
              <a:t> в </a:t>
            </a:r>
            <a:r>
              <a:rPr lang="ru-RU" sz="2800" dirty="0" err="1" smtClean="0"/>
              <a:t>Австрії</a:t>
            </a:r>
            <a:r>
              <a:rPr lang="ru-RU" sz="2800" dirty="0" smtClean="0"/>
              <a:t>, </a:t>
            </a:r>
            <a:r>
              <a:rPr lang="ru-RU" sz="2800" dirty="0" err="1" smtClean="0"/>
              <a:t>але</a:t>
            </a:r>
            <a:r>
              <a:rPr lang="ru-RU" sz="2800" dirty="0" smtClean="0"/>
              <a:t> </a:t>
            </a:r>
            <a:r>
              <a:rPr lang="ru-RU" sz="2800" dirty="0" err="1" smtClean="0"/>
              <a:t>і</a:t>
            </a:r>
            <a:r>
              <a:rPr lang="ru-RU" sz="2800" dirty="0" smtClean="0"/>
              <a:t> у </a:t>
            </a:r>
            <a:r>
              <a:rPr lang="ru-RU" sz="2800" dirty="0" err="1" smtClean="0"/>
              <a:t>всій</a:t>
            </a:r>
            <a:r>
              <a:rPr lang="ru-RU" sz="2800" dirty="0" smtClean="0"/>
              <a:t> </a:t>
            </a:r>
            <a:r>
              <a:rPr lang="ru-RU" sz="2800" dirty="0" err="1" smtClean="0"/>
              <a:t>Європі</a:t>
            </a:r>
            <a:r>
              <a:rPr lang="ru-RU" sz="2800" dirty="0" smtClean="0"/>
              <a:t>. Собор </a:t>
            </a:r>
            <a:r>
              <a:rPr lang="ru-RU" sz="2800" dirty="0" err="1" smtClean="0"/>
              <a:t>вважається</a:t>
            </a:r>
            <a:r>
              <a:rPr lang="ru-RU" sz="2800" dirty="0" smtClean="0"/>
              <a:t> символом </a:t>
            </a:r>
            <a:r>
              <a:rPr lang="ru-RU" sz="2800" dirty="0" err="1" smtClean="0"/>
              <a:t>Відня</a:t>
            </a:r>
            <a:r>
              <a:rPr lang="ru-RU" sz="2800" dirty="0" smtClean="0"/>
              <a:t>.</a:t>
            </a:r>
          </a:p>
          <a:p>
            <a:endParaRPr lang="uk-UA" sz="2800" dirty="0" smtClean="0"/>
          </a:p>
          <a:p>
            <a:endParaRPr lang="ru-RU" sz="2800" dirty="0" smtClean="0"/>
          </a:p>
        </p:txBody>
      </p:sp>
      <p:sp>
        <p:nvSpPr>
          <p:cNvPr id="99336" name="WordArt 8"/>
          <p:cNvSpPr>
            <a:spLocks noChangeArrowheads="1" noChangeShapeType="1" noTextEdit="1"/>
          </p:cNvSpPr>
          <p:nvPr/>
        </p:nvSpPr>
        <p:spPr bwMode="auto">
          <a:xfrm>
            <a:off x="684213" y="260350"/>
            <a:ext cx="7858125" cy="771525"/>
          </a:xfrm>
          <a:prstGeom prst="rect">
            <a:avLst/>
          </a:prstGeom>
        </p:spPr>
        <p:txBody>
          <a:bodyPr wrap="none" fromWordArt="1">
            <a:prstTxWarp prst="textPlain">
              <a:avLst>
                <a:gd name="adj" fmla="val 50000"/>
              </a:avLst>
            </a:prstTxWarp>
          </a:bodyPr>
          <a:lstStyle/>
          <a:p>
            <a:r>
              <a:rPr lang="uk-UA" sz="5400" dirty="0" smtClean="0"/>
              <a:t>Собор Святого Стефана</a:t>
            </a:r>
          </a:p>
          <a:p>
            <a:endParaRPr lang="ru-RU" sz="5400" dirty="0" smtClean="0"/>
          </a:p>
        </p:txBody>
      </p:sp>
      <p:pic>
        <p:nvPicPr>
          <p:cNvPr id="12293" name="Picture 5" descr="C:\Users\Денис\Desktop\4.jpg"/>
          <p:cNvPicPr>
            <a:picLocks noChangeAspect="1" noChangeArrowheads="1"/>
          </p:cNvPicPr>
          <p:nvPr/>
        </p:nvPicPr>
        <p:blipFill>
          <a:blip r:embed="rId2" cstate="print"/>
          <a:srcRect/>
          <a:stretch>
            <a:fillRect/>
          </a:stretch>
        </p:blipFill>
        <p:spPr bwMode="auto">
          <a:xfrm>
            <a:off x="412748" y="1363682"/>
            <a:ext cx="3873500" cy="4922838"/>
          </a:xfrm>
          <a:prstGeom prst="rect">
            <a:avLst/>
          </a:prstGeom>
          <a:noFill/>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99336"/>
                                        </p:tgtEl>
                                        <p:attrNameLst>
                                          <p:attrName>style.visibility</p:attrName>
                                        </p:attrNameLst>
                                      </p:cBhvr>
                                      <p:to>
                                        <p:strVal val="visible"/>
                                      </p:to>
                                    </p:set>
                                    <p:animEffect transition="in" filter="fade">
                                      <p:cBhvr>
                                        <p:cTn id="7" dur="2000"/>
                                        <p:tgtEl>
                                          <p:spTgt spid="99336"/>
                                        </p:tgtEl>
                                      </p:cBhvr>
                                    </p:animEffect>
                                    <p:anim calcmode="lin" valueType="num">
                                      <p:cBhvr>
                                        <p:cTn id="8" dur="2000" fill="hold"/>
                                        <p:tgtEl>
                                          <p:spTgt spid="99336"/>
                                        </p:tgtEl>
                                        <p:attrNameLst>
                                          <p:attrName>style.rotation</p:attrName>
                                        </p:attrNameLst>
                                      </p:cBhvr>
                                      <p:tavLst>
                                        <p:tav tm="0">
                                          <p:val>
                                            <p:fltVal val="720"/>
                                          </p:val>
                                        </p:tav>
                                        <p:tav tm="100000">
                                          <p:val>
                                            <p:fltVal val="0"/>
                                          </p:val>
                                        </p:tav>
                                      </p:tavLst>
                                    </p:anim>
                                    <p:anim calcmode="lin" valueType="num">
                                      <p:cBhvr>
                                        <p:cTn id="9" dur="2000" fill="hold"/>
                                        <p:tgtEl>
                                          <p:spTgt spid="99336"/>
                                        </p:tgtEl>
                                        <p:attrNameLst>
                                          <p:attrName>ppt_h</p:attrName>
                                        </p:attrNameLst>
                                      </p:cBhvr>
                                      <p:tavLst>
                                        <p:tav tm="0">
                                          <p:val>
                                            <p:fltVal val="0"/>
                                          </p:val>
                                        </p:tav>
                                        <p:tav tm="100000">
                                          <p:val>
                                            <p:strVal val="#ppt_h"/>
                                          </p:val>
                                        </p:tav>
                                      </p:tavLst>
                                    </p:anim>
                                    <p:anim calcmode="lin" valueType="num">
                                      <p:cBhvr>
                                        <p:cTn id="10" dur="2000" fill="hold"/>
                                        <p:tgtEl>
                                          <p:spTgt spid="9933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9334"/>
                                        </p:tgtEl>
                                        <p:attrNameLst>
                                          <p:attrName>style.visibility</p:attrName>
                                        </p:attrNameLst>
                                      </p:cBhvr>
                                      <p:to>
                                        <p:strVal val="visible"/>
                                      </p:to>
                                    </p:set>
                                    <p:animEffect transition="in" filter="fade">
                                      <p:cBhvr>
                                        <p:cTn id="15" dur="1000"/>
                                        <p:tgtEl>
                                          <p:spTgt spid="99334"/>
                                        </p:tgtEl>
                                      </p:cBhvr>
                                    </p:animEffect>
                                    <p:anim calcmode="lin" valueType="num">
                                      <p:cBhvr>
                                        <p:cTn id="16" dur="1000" fill="hold"/>
                                        <p:tgtEl>
                                          <p:spTgt spid="99334"/>
                                        </p:tgtEl>
                                        <p:attrNameLst>
                                          <p:attrName>ppt_x</p:attrName>
                                        </p:attrNameLst>
                                      </p:cBhvr>
                                      <p:tavLst>
                                        <p:tav tm="0">
                                          <p:val>
                                            <p:strVal val="#ppt_x"/>
                                          </p:val>
                                        </p:tav>
                                        <p:tav tm="100000">
                                          <p:val>
                                            <p:strVal val="#ppt_x"/>
                                          </p:val>
                                        </p:tav>
                                      </p:tavLst>
                                    </p:anim>
                                    <p:anim calcmode="lin" valueType="num">
                                      <p:cBhvr>
                                        <p:cTn id="17" dur="900" decel="100000" fill="hold"/>
                                        <p:tgtEl>
                                          <p:spTgt spid="9933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933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4" grpId="0"/>
      <p:bldP spid="9933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SLIDE_COUNT" val="5"/>
  <p:tag name="ISPRING_ULTRA_SCORM_DURATION" val="3600"/>
  <p:tag name="ISPRING_ULTRA_SCORM_QUIZ_NUMBER" val="0"/>
</p:tagLst>
</file>

<file path=ppt/theme/theme1.xml><?xml version="1.0" encoding="utf-8"?>
<a:theme xmlns:a="http://schemas.openxmlformats.org/drawingml/2006/main" name="Текстура">
  <a:themeElements>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Тексту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317</TotalTime>
  <Words>1047</Words>
  <Application>Microsoft Office PowerPoint</Application>
  <PresentationFormat>Экран (4:3)</PresentationFormat>
  <Paragraphs>42</Paragraphs>
  <Slides>21</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Текстура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Австрія</dc:title>
  <dc:creator>Axiles</dc:creator>
  <cp:lastModifiedBy>Admin</cp:lastModifiedBy>
  <cp:revision>15</cp:revision>
  <dcterms:created xsi:type="dcterms:W3CDTF">2009-02-28T16:30:18Z</dcterms:created>
  <dcterms:modified xsi:type="dcterms:W3CDTF">2010-12-03T09:34:39Z</dcterms:modified>
</cp:coreProperties>
</file>