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EVEN\Desktop\&#1055;&#1077;&#1088;&#1077;&#1075;&#1086;&#1074;&#1086;&#1088;&#1080;\&#1055;&#1077;&#1088;&#1077;&#1088;&#1072;&#1073;&#1086;&#1090;&#1082;&#1072;%20&#1073;&#1091;&#1088;&#1086;&#1075;&#1086;%20&#1091;&#1075;&#1083;&#1103;%20&#1085;&#1072;%20&#1084;&#1077;&#1083;&#1100;&#1085;&#1080;&#1094;&#1077;%20&#1084;&#1086;&#1082;&#1088;&#1086;&#1075;&#1086;%20&#1087;&#1086;&#1084;&#1086;&#1083;&#1072;%20&#1043;&#1086;&#1088;&#1080;&#1079;&#1086;&#1085;&#1090;%20450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6444208" cy="5229200"/>
          </a:xfrm>
        </p:spPr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На тему :</a:t>
            </a:r>
            <a:br>
              <a:rPr lang="uk-UA" dirty="0" smtClean="0"/>
            </a:br>
            <a:r>
              <a:rPr lang="ru-RU" b="0" dirty="0" err="1" smtClean="0"/>
              <a:t>Вугілля</a:t>
            </a:r>
            <a:r>
              <a:rPr lang="ru-RU" b="0" dirty="0" smtClean="0"/>
              <a:t> ,</a:t>
            </a:r>
            <a:r>
              <a:rPr lang="ru-RU" b="0" dirty="0" err="1" smtClean="0"/>
              <a:t>переробка</a:t>
            </a:r>
            <a:r>
              <a:rPr lang="ru-RU" b="0" dirty="0" smtClean="0"/>
              <a:t> </a:t>
            </a:r>
            <a:r>
              <a:rPr lang="ru-RU" b="0" dirty="0" err="1" smtClean="0"/>
              <a:t>вугілля</a:t>
            </a:r>
            <a:r>
              <a:rPr lang="ru-RU" b="0" dirty="0" smtClean="0"/>
              <a:t>.</a:t>
            </a:r>
            <a:r>
              <a:rPr lang="uk-UA" smtClean="0"/>
              <a:t/>
            </a:r>
            <a:br>
              <a:rPr lang="uk-UA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32440" y="6642556"/>
            <a:ext cx="82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 smtClean="0"/>
              <a:t>собік-лох</a:t>
            </a:r>
            <a:endParaRPr lang="ru-RU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6120680" cy="30064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вуг</a:t>
            </a:r>
            <a:r>
              <a:rPr lang="uk-UA" dirty="0" err="1" smtClean="0"/>
              <a:t>ілля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444680" cy="5403000"/>
          </a:xfrm>
        </p:spPr>
        <p:txBody>
          <a:bodyPr/>
          <a:lstStyle/>
          <a:p>
            <a:r>
              <a:rPr lang="ru-RU" b="1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Викопне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en-US" dirty="0" smtClean="0"/>
              <a:t>— </a:t>
            </a:r>
            <a:r>
              <a:rPr lang="ru-RU" dirty="0" smtClean="0"/>
              <a:t>тверда </a:t>
            </a:r>
            <a:r>
              <a:rPr lang="ru-RU" dirty="0" err="1" smtClean="0"/>
              <a:t>осадова</a:t>
            </a:r>
            <a:r>
              <a:rPr lang="ru-RU" dirty="0" smtClean="0"/>
              <a:t> порода, горюча </a:t>
            </a:r>
            <a:r>
              <a:rPr lang="ru-RU" dirty="0" err="1" smtClean="0"/>
              <a:t>копалина</a:t>
            </a:r>
            <a:r>
              <a:rPr lang="ru-RU" dirty="0" smtClean="0"/>
              <a:t>, </a:t>
            </a:r>
            <a:r>
              <a:rPr lang="ru-RU" dirty="0" err="1" smtClean="0"/>
              <a:t>утворена</a:t>
            </a:r>
            <a:r>
              <a:rPr lang="ru-RU" dirty="0" smtClean="0"/>
              <a:t> шляхом </a:t>
            </a:r>
            <a:r>
              <a:rPr lang="ru-RU" dirty="0" err="1" smtClean="0"/>
              <a:t>вуглефікації</a:t>
            </a:r>
            <a:r>
              <a:rPr lang="ru-RU" dirty="0" smtClean="0"/>
              <a:t> </a:t>
            </a:r>
            <a:r>
              <a:rPr lang="ru-RU" dirty="0" err="1" smtClean="0"/>
              <a:t>рослинних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-ugol-antrats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980130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909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307688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704856" cy="666936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нафта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природний</a:t>
            </a:r>
            <a:r>
              <a:rPr lang="ru-RU" sz="3200" dirty="0" smtClean="0"/>
              <a:t> газ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джерелом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насичених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ненасичених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вуглеводнів</a:t>
            </a:r>
            <a:r>
              <a:rPr lang="ru-RU" sz="3200" dirty="0" smtClean="0"/>
              <a:t>, то </a:t>
            </a:r>
            <a:r>
              <a:rPr lang="ru-RU" sz="3200" dirty="0" err="1" smtClean="0"/>
              <a:t>відносно</a:t>
            </a:r>
            <a:r>
              <a:rPr lang="ru-RU" sz="3200" dirty="0" smtClean="0"/>
              <a:t> </a:t>
            </a:r>
            <a:r>
              <a:rPr lang="ru-RU" sz="3200" dirty="0" err="1" smtClean="0"/>
              <a:t>ароматичних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вуглеводнів</a:t>
            </a:r>
            <a:r>
              <a:rPr lang="ru-RU" sz="3200" dirty="0" smtClean="0"/>
              <a:t>, </a:t>
            </a:r>
            <a:r>
              <a:rPr lang="ru-RU" sz="3200" dirty="0" err="1" smtClean="0"/>
              <a:t>безсумнівно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перевага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належить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вугіллю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тверде</a:t>
            </a:r>
            <a:r>
              <a:rPr lang="ru-RU" sz="3200" dirty="0" smtClean="0"/>
              <a:t> </a:t>
            </a:r>
            <a:r>
              <a:rPr lang="ru-RU" sz="3200" dirty="0" err="1" smtClean="0"/>
              <a:t>паливо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посідає</a:t>
            </a:r>
            <a:r>
              <a:rPr lang="ru-RU" sz="3200" dirty="0" smtClean="0"/>
              <a:t> </a:t>
            </a:r>
            <a:r>
              <a:rPr lang="ru-RU" sz="3200" dirty="0" err="1" smtClean="0"/>
              <a:t>чільне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</a:t>
            </a:r>
            <a:r>
              <a:rPr lang="ru-RU" sz="3200" dirty="0" smtClean="0"/>
              <a:t> в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органічного</a:t>
            </a:r>
            <a:r>
              <a:rPr lang="ru-RU" sz="3200" dirty="0" smtClean="0"/>
              <a:t> синтезу як </a:t>
            </a:r>
            <a:r>
              <a:rPr lang="ru-RU" sz="3200" dirty="0" err="1" smtClean="0"/>
              <a:t>постачальник</a:t>
            </a:r>
            <a:r>
              <a:rPr lang="ru-RU" sz="3200" dirty="0" smtClean="0"/>
              <a:t> </a:t>
            </a:r>
            <a:r>
              <a:rPr lang="ru-RU" sz="3200" dirty="0" err="1" smtClean="0"/>
              <a:t>хімічної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сировини</a:t>
            </a:r>
            <a:r>
              <a:rPr lang="ru-RU" sz="3200" dirty="0" smtClean="0"/>
              <a:t>.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природні</a:t>
            </a:r>
            <a:r>
              <a:rPr lang="ru-RU" sz="3200" dirty="0" smtClean="0"/>
              <a:t> запаси </a:t>
            </a:r>
            <a:r>
              <a:rPr lang="ru-RU" sz="3200" dirty="0" err="1" smtClean="0"/>
              <a:t>набагато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перевершують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запаси</a:t>
            </a:r>
            <a:r>
              <a:rPr lang="ru-RU" sz="3200" dirty="0" smtClean="0"/>
              <a:t> </a:t>
            </a:r>
            <a:r>
              <a:rPr lang="ru-RU" sz="3200" dirty="0" err="1" smtClean="0"/>
              <a:t>нафти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природного газу.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вугледобування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зосереджено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</a:t>
            </a:r>
            <a:r>
              <a:rPr lang="ru-RU" sz="3200" dirty="0" err="1" smtClean="0"/>
              <a:t>трьох</a:t>
            </a:r>
            <a:r>
              <a:rPr lang="ru-RU" sz="3200" dirty="0" smtClean="0"/>
              <a:t> </a:t>
            </a:r>
            <a:r>
              <a:rPr lang="ru-RU" sz="3200" dirty="0" err="1" smtClean="0"/>
              <a:t>басейнах</a:t>
            </a:r>
            <a:r>
              <a:rPr lang="ru-RU" sz="3200" dirty="0" smtClean="0"/>
              <a:t>: </a:t>
            </a:r>
            <a:r>
              <a:rPr lang="ru-RU" sz="3200" dirty="0" err="1" smtClean="0"/>
              <a:t>Донецькому</a:t>
            </a:r>
            <a:r>
              <a:rPr lang="ru-RU" sz="3200" dirty="0" smtClean="0"/>
              <a:t> та </a:t>
            </a:r>
            <a:r>
              <a:rPr lang="ru-RU" sz="3200" dirty="0" err="1" smtClean="0"/>
              <a:t>Львівсько-Волинському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кам'яновугільних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басейнах</a:t>
            </a:r>
            <a:r>
              <a:rPr lang="ru-RU" sz="3200" dirty="0" smtClean="0"/>
              <a:t>, </a:t>
            </a:r>
            <a:r>
              <a:rPr lang="ru-RU" sz="3200" dirty="0" err="1" smtClean="0"/>
              <a:t>Дніпровському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буровугільному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басейні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30876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Технології хімічної переробки бурого вугілля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028384" cy="5733256"/>
          </a:xfrm>
        </p:spPr>
        <p:txBody>
          <a:bodyPr/>
          <a:lstStyle/>
          <a:p>
            <a:r>
              <a:rPr lang="ru-RU" dirty="0" err="1" smtClean="0"/>
              <a:t>Переробка</a:t>
            </a:r>
            <a:r>
              <a:rPr lang="ru-RU" dirty="0" smtClean="0"/>
              <a:t> твердого </a:t>
            </a:r>
            <a:r>
              <a:rPr lang="ru-RU" dirty="0" err="1" smtClean="0"/>
              <a:t>палива</a:t>
            </a:r>
            <a:r>
              <a:rPr lang="ru-RU" dirty="0" smtClean="0"/>
              <a:t> у </a:t>
            </a:r>
            <a:r>
              <a:rPr lang="ru-RU" dirty="0" err="1" smtClean="0"/>
              <a:t>рідке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розруйнувати</a:t>
            </a:r>
            <a:r>
              <a:rPr lang="ru-RU" dirty="0" smtClean="0"/>
              <a:t> макромолекулу на </a:t>
            </a:r>
            <a:r>
              <a:rPr lang="ru-RU" dirty="0" err="1" smtClean="0"/>
              <a:t>простіші</a:t>
            </a:r>
            <a:r>
              <a:rPr lang="ru-RU" dirty="0" smtClean="0"/>
              <a:t> </a:t>
            </a:r>
            <a:r>
              <a:rPr lang="ru-RU" dirty="0" err="1" smtClean="0"/>
              <a:t>рухливі</a:t>
            </a:r>
            <a:r>
              <a:rPr lang="ru-RU" dirty="0" smtClean="0"/>
              <a:t> </a:t>
            </a:r>
            <a:r>
              <a:rPr lang="ru-RU" dirty="0" err="1" smtClean="0"/>
              <a:t>фрагменти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задача </a:t>
            </a:r>
            <a:r>
              <a:rPr lang="ru-RU" dirty="0" err="1" smtClean="0"/>
              <a:t>вирішується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 (</a:t>
            </a:r>
            <a:r>
              <a:rPr lang="ru-RU" dirty="0" err="1" smtClean="0"/>
              <a:t>див.малюнок</a:t>
            </a:r>
            <a:r>
              <a:rPr lang="ru-RU" dirty="0" smtClean="0"/>
              <a:t> на </a:t>
            </a:r>
            <a:r>
              <a:rPr lang="ru-RU" dirty="0" err="1" smtClean="0"/>
              <a:t>наступному</a:t>
            </a:r>
            <a:r>
              <a:rPr lang="ru-RU" dirty="0" smtClean="0"/>
              <a:t> слайд</a:t>
            </a:r>
            <a:r>
              <a:rPr lang="uk-UA" dirty="0" smtClean="0"/>
              <a:t>і</a:t>
            </a:r>
            <a:r>
              <a:rPr lang="ru-RU" dirty="0" smtClean="0"/>
              <a:t>): прямим </a:t>
            </a:r>
            <a:r>
              <a:rPr lang="ru-RU" dirty="0" err="1" smtClean="0"/>
              <a:t>приєднанням</a:t>
            </a:r>
            <a:r>
              <a:rPr lang="ru-RU" dirty="0" smtClean="0"/>
              <a:t> </a:t>
            </a:r>
            <a:r>
              <a:rPr lang="ru-RU" dirty="0" err="1" smtClean="0"/>
              <a:t>водню</a:t>
            </a:r>
            <a:r>
              <a:rPr lang="ru-RU" dirty="0" smtClean="0"/>
              <a:t> 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 – </a:t>
            </a:r>
            <a:r>
              <a:rPr lang="ru-RU" dirty="0" err="1" smtClean="0"/>
              <a:t>гідрогенізація</a:t>
            </a:r>
            <a:r>
              <a:rPr lang="ru-RU" dirty="0" smtClean="0"/>
              <a:t>; </a:t>
            </a:r>
            <a:r>
              <a:rPr lang="ru-RU" dirty="0" err="1" smtClean="0"/>
              <a:t>піролізом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розподіленням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рідкими</a:t>
            </a:r>
            <a:r>
              <a:rPr lang="ru-RU" dirty="0" smtClean="0"/>
              <a:t> продуктами </a:t>
            </a:r>
            <a:r>
              <a:rPr lang="ru-RU" dirty="0" err="1" smtClean="0"/>
              <a:t>і</a:t>
            </a:r>
            <a:r>
              <a:rPr lang="ru-RU" dirty="0" smtClean="0"/>
              <a:t> твердим </a:t>
            </a:r>
            <a:r>
              <a:rPr lang="ru-RU" dirty="0" err="1" smtClean="0"/>
              <a:t>залишком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газифікацією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водяним</a:t>
            </a:r>
            <a:r>
              <a:rPr lang="ru-RU" dirty="0" smtClean="0"/>
              <a:t> паром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отриманням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СО </a:t>
            </a:r>
            <a:r>
              <a:rPr lang="ru-RU" dirty="0" err="1" smtClean="0"/>
              <a:t>і</a:t>
            </a:r>
            <a:r>
              <a:rPr lang="ru-RU" dirty="0" smtClean="0"/>
              <a:t> Н</a:t>
            </a:r>
            <a:r>
              <a:rPr lang="ru-RU" baseline="-25000" dirty="0" smtClean="0"/>
              <a:t>2</a:t>
            </a:r>
            <a:r>
              <a:rPr lang="ru-RU" dirty="0" smtClean="0"/>
              <a:t> та синтезом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ТЕРМ.П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7704856" cy="42741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1872208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Піроліз</a:t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100392" cy="604867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термічною</a:t>
            </a:r>
            <a:r>
              <a:rPr lang="ru-RU" dirty="0" smtClean="0"/>
              <a:t> </a:t>
            </a:r>
            <a:r>
              <a:rPr lang="ru-RU" dirty="0" err="1" smtClean="0"/>
              <a:t>переробкою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(</a:t>
            </a:r>
            <a:r>
              <a:rPr lang="ru-RU" dirty="0" err="1" smtClean="0"/>
              <a:t>піролізом</a:t>
            </a:r>
            <a:r>
              <a:rPr lang="ru-RU" dirty="0" smtClean="0"/>
              <a:t>)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при </a:t>
            </a:r>
            <a:r>
              <a:rPr lang="ru-RU" dirty="0" err="1" smtClean="0"/>
              <a:t>нагріванні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у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реагентів</a:t>
            </a:r>
            <a:r>
              <a:rPr lang="ru-RU" dirty="0" smtClean="0"/>
              <a:t>. </a:t>
            </a:r>
            <a:r>
              <a:rPr lang="ru-RU" dirty="0" err="1" smtClean="0"/>
              <a:t>Термічна</a:t>
            </a:r>
            <a:r>
              <a:rPr lang="ru-RU" dirty="0" smtClean="0"/>
              <a:t> </a:t>
            </a:r>
            <a:r>
              <a:rPr lang="ru-RU" dirty="0" err="1" smtClean="0"/>
              <a:t>переробка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палив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облагороджених</a:t>
            </a:r>
            <a:r>
              <a:rPr lang="ru-RU" dirty="0" smtClean="0"/>
              <a:t> </a:t>
            </a:r>
            <a:r>
              <a:rPr lang="ru-RU" dirty="0" err="1" smtClean="0"/>
              <a:t>вуглецевих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газоподібних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вихідною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практично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 Як правило,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переробку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при </a:t>
            </a:r>
            <a:r>
              <a:rPr lang="ru-RU" dirty="0" err="1" smtClean="0"/>
              <a:t>відсутності</a:t>
            </a:r>
            <a:r>
              <a:rPr lang="ru-RU" dirty="0" smtClean="0"/>
              <a:t> </a:t>
            </a:r>
            <a:r>
              <a:rPr lang="ru-RU" dirty="0" err="1" smtClean="0"/>
              <a:t>каталізаторів</a:t>
            </a:r>
            <a:r>
              <a:rPr lang="ru-RU" dirty="0" smtClean="0"/>
              <a:t>;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рециркуляції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достатню</a:t>
            </a:r>
            <a:r>
              <a:rPr lang="ru-RU" dirty="0" smtClean="0"/>
              <a:t> простоту </a:t>
            </a:r>
            <a:r>
              <a:rPr lang="ru-RU" dirty="0" err="1" smtClean="0"/>
              <a:t>апаратурного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.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питомі</a:t>
            </a:r>
            <a:r>
              <a:rPr lang="ru-RU" dirty="0" smtClean="0"/>
              <a:t> </a:t>
            </a:r>
            <a:r>
              <a:rPr lang="ru-RU" dirty="0" err="1" smtClean="0"/>
              <a:t>капітальні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термічну</a:t>
            </a:r>
            <a:r>
              <a:rPr lang="ru-RU" dirty="0" smtClean="0"/>
              <a:t> </a:t>
            </a:r>
            <a:r>
              <a:rPr lang="ru-RU" dirty="0" err="1" smtClean="0"/>
              <a:t>переробку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нижчі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одержанням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,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газових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500464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Гідрогенізація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100392" cy="6237312"/>
          </a:xfrm>
        </p:spPr>
        <p:txBody>
          <a:bodyPr/>
          <a:lstStyle/>
          <a:p>
            <a:r>
              <a:rPr lang="ru-RU" dirty="0" err="1" smtClean="0"/>
              <a:t>Гідрогенізація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–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високомолекулярних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органічної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(ОМВ)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на </a:t>
            </a:r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газоподібні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при 400-500°С у </a:t>
            </a:r>
            <a:r>
              <a:rPr lang="ru-RU" dirty="0" err="1" smtClean="0"/>
              <a:t>присутності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речовин-органічних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, </a:t>
            </a:r>
            <a:r>
              <a:rPr lang="ru-RU" dirty="0" err="1" smtClean="0"/>
              <a:t>каталізаторів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гідрогенізації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 smtClean="0"/>
              <a:t>неокиснене</a:t>
            </a:r>
            <a:r>
              <a:rPr lang="ru-RU" dirty="0" smtClean="0"/>
              <a:t> буре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малометаморфізоване</a:t>
            </a:r>
            <a:r>
              <a:rPr lang="ru-RU" dirty="0" smtClean="0"/>
              <a:t> </a:t>
            </a: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.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в них не повинен </a:t>
            </a:r>
            <a:r>
              <a:rPr lang="ru-RU" dirty="0" err="1" smtClean="0"/>
              <a:t>перевищувати</a:t>
            </a:r>
            <a:r>
              <a:rPr lang="ru-RU" dirty="0" smtClean="0"/>
              <a:t> 5-6%, </a:t>
            </a:r>
            <a:r>
              <a:rPr lang="ru-RU" dirty="0" err="1" smtClean="0"/>
              <a:t>відношення</a:t>
            </a:r>
            <a:r>
              <a:rPr lang="ru-RU" dirty="0" smtClean="0"/>
              <a:t> С : Н - 16, </a:t>
            </a:r>
            <a:r>
              <a:rPr lang="ru-RU" dirty="0" err="1" smtClean="0"/>
              <a:t>вихід</a:t>
            </a:r>
            <a:r>
              <a:rPr lang="ru-RU" dirty="0" smtClean="0"/>
              <a:t> </a:t>
            </a:r>
            <a:r>
              <a:rPr lang="ru-RU" dirty="0" err="1" smtClean="0"/>
              <a:t>летких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 повинен бути </a:t>
            </a:r>
            <a:r>
              <a:rPr lang="ru-RU" dirty="0" err="1" smtClean="0"/>
              <a:t>більшим</a:t>
            </a:r>
            <a:r>
              <a:rPr lang="ru-RU" dirty="0" smtClean="0"/>
              <a:t> за 35%,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петрографічних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вітриніту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ліптиніту</a:t>
            </a:r>
            <a:r>
              <a:rPr lang="ru-RU" dirty="0" smtClean="0"/>
              <a:t> -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80%. </a:t>
            </a:r>
            <a:r>
              <a:rPr lang="ru-RU" dirty="0" err="1" smtClean="0"/>
              <a:t>Високозольне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піддавати</a:t>
            </a:r>
            <a:r>
              <a:rPr lang="ru-RU" dirty="0" smtClean="0"/>
              <a:t> </a:t>
            </a:r>
            <a:r>
              <a:rPr lang="ru-RU" dirty="0" err="1" smtClean="0"/>
              <a:t>збагаченню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5140424" cy="1052736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Газифікація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2696"/>
            <a:ext cx="8712968" cy="6480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високотемпературній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твердого </a:t>
            </a:r>
            <a:r>
              <a:rPr lang="ru-RU" dirty="0" err="1" smtClean="0"/>
              <a:t>палива</a:t>
            </a:r>
            <a:r>
              <a:rPr lang="ru-RU" dirty="0" smtClean="0"/>
              <a:t> в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водяної</a:t>
            </a:r>
            <a:r>
              <a:rPr lang="ru-RU" dirty="0" smtClean="0"/>
              <a:t> пари, </a:t>
            </a:r>
            <a:r>
              <a:rPr lang="ru-RU" dirty="0" err="1" smtClean="0"/>
              <a:t>діоксиду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складники</a:t>
            </a:r>
            <a:r>
              <a:rPr lang="ru-RU" dirty="0" smtClean="0"/>
              <a:t> </a:t>
            </a:r>
            <a:r>
              <a:rPr lang="ru-RU" dirty="0" err="1" smtClean="0"/>
              <a:t>палива</a:t>
            </a:r>
            <a:r>
              <a:rPr lang="ru-RU" dirty="0" smtClean="0"/>
              <a:t> 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в </a:t>
            </a:r>
            <a:r>
              <a:rPr lang="ru-RU" dirty="0" err="1" smtClean="0"/>
              <a:t>газоподібні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освоєні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газифікації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найпоширенішими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Лургі</a:t>
            </a:r>
            <a:r>
              <a:rPr lang="ru-RU" dirty="0" smtClean="0"/>
              <a:t> (</a:t>
            </a:r>
            <a:r>
              <a:rPr lang="ru-RU" dirty="0" err="1" smtClean="0"/>
              <a:t>стаціонарний</a:t>
            </a:r>
            <a:r>
              <a:rPr lang="ru-RU" dirty="0" smtClean="0"/>
              <a:t> шар </a:t>
            </a:r>
            <a:r>
              <a:rPr lang="ru-RU" dirty="0" err="1" smtClean="0"/>
              <a:t>грудкового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), </a:t>
            </a:r>
            <a:r>
              <a:rPr lang="ru-RU" dirty="0" err="1" smtClean="0"/>
              <a:t>Вінклера</a:t>
            </a:r>
            <a:r>
              <a:rPr lang="ru-RU" dirty="0" smtClean="0"/>
              <a:t> (</a:t>
            </a:r>
            <a:r>
              <a:rPr lang="ru-RU" dirty="0" err="1" smtClean="0"/>
              <a:t>киплячий</a:t>
            </a:r>
            <a:r>
              <a:rPr lang="ru-RU" dirty="0" smtClean="0"/>
              <a:t> </a:t>
            </a:r>
            <a:r>
              <a:rPr lang="ru-RU" dirty="0" err="1" smtClean="0"/>
              <a:t>шар</a:t>
            </a:r>
            <a:r>
              <a:rPr lang="ru-RU" dirty="0" smtClean="0"/>
              <a:t> </a:t>
            </a:r>
            <a:r>
              <a:rPr lang="ru-RU" dirty="0" err="1" smtClean="0"/>
              <a:t>вугільних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), </a:t>
            </a:r>
            <a:r>
              <a:rPr lang="ru-RU" dirty="0" err="1" smtClean="0"/>
              <a:t>Копперс-Тотцека</a:t>
            </a:r>
            <a:r>
              <a:rPr lang="ru-RU" dirty="0" smtClean="0"/>
              <a:t> (</a:t>
            </a:r>
            <a:r>
              <a:rPr lang="ru-RU" dirty="0" err="1" smtClean="0"/>
              <a:t>пиловугільний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), </a:t>
            </a:r>
            <a:r>
              <a:rPr lang="ru-RU" dirty="0" err="1" smtClean="0"/>
              <a:t>Тексако</a:t>
            </a:r>
            <a:r>
              <a:rPr lang="ru-RU" dirty="0" smtClean="0"/>
              <a:t> (</a:t>
            </a:r>
            <a:r>
              <a:rPr lang="ru-RU" dirty="0" err="1" smtClean="0"/>
              <a:t>водновугільна</a:t>
            </a:r>
            <a:r>
              <a:rPr lang="ru-RU" dirty="0" smtClean="0"/>
              <a:t> </a:t>
            </a:r>
            <a:r>
              <a:rPr lang="ru-RU" dirty="0" err="1" smtClean="0"/>
              <a:t>суспензія</a:t>
            </a:r>
            <a:r>
              <a:rPr lang="ru-RU" dirty="0" smtClean="0"/>
              <a:t>).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газифікації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підвищуватися</a:t>
            </a:r>
            <a:r>
              <a:rPr lang="ru-RU" dirty="0" smtClean="0"/>
              <a:t> 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знижувати</a:t>
            </a:r>
            <a:r>
              <a:rPr lang="ru-RU" dirty="0" smtClean="0"/>
              <a:t> температуру 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регулювати</a:t>
            </a:r>
            <a:r>
              <a:rPr lang="ru-RU" dirty="0" smtClean="0"/>
              <a:t> склад </a:t>
            </a:r>
            <a:r>
              <a:rPr lang="ru-RU" dirty="0" err="1" smtClean="0"/>
              <a:t>продуктів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реработка бурого угля на мельнице мокрого помола Горизонт 45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1" y="1340767"/>
            <a:ext cx="7704857" cy="4333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</TotalTime>
  <Words>249</Words>
  <Application>Microsoft Office PowerPoint</Application>
  <PresentationFormat>Экран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Презентація  На тему : Вугілля ,переробка вугілля. </vt:lpstr>
      <vt:lpstr>Поняття вугілля</vt:lpstr>
      <vt:lpstr>Слайд 3</vt:lpstr>
      <vt:lpstr>Технології хімічної переробки бурого вугілля </vt:lpstr>
      <vt:lpstr>Слайд 5</vt:lpstr>
      <vt:lpstr>Піроліз </vt:lpstr>
      <vt:lpstr>Гідрогенізація </vt:lpstr>
      <vt:lpstr>Газифікація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: Вугілля ,переробка вугілля. учня 11-А класу БЗШ І-ІІІ ст. №22 Собка Владислава</dc:title>
  <dc:creator>SEVEN</dc:creator>
  <cp:lastModifiedBy>SEVEN</cp:lastModifiedBy>
  <cp:revision>27</cp:revision>
  <dcterms:created xsi:type="dcterms:W3CDTF">2013-11-27T20:33:14Z</dcterms:created>
  <dcterms:modified xsi:type="dcterms:W3CDTF">2015-02-16T15:37:00Z</dcterms:modified>
</cp:coreProperties>
</file>