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7929"/>
            <a:ext cx="8027054" cy="1339551"/>
          </a:xfrm>
        </p:spPr>
        <p:txBody>
          <a:bodyPr>
            <a:normAutofit/>
          </a:bodyPr>
          <a:lstStyle/>
          <a:p>
            <a:r>
              <a:rPr lang="ru-RU" sz="4000" b="1" i="1" u="sng" dirty="0" err="1"/>
              <a:t>Визначні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пам’ятки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Японії</a:t>
            </a:r>
            <a:endParaRPr lang="ru-RU" sz="4000" b="1" i="1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24002"/>
            <a:ext cx="7884368" cy="52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478" y="0"/>
            <a:ext cx="916047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err="1">
                <a:latin typeface="Times New Roman" pitchFamily="18" charset="0"/>
                <a:cs typeface="Times New Roman" pitchFamily="18" charset="0"/>
              </a:rPr>
              <a:t>Золотий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>
                <a:latin typeface="Times New Roman" pitchFamily="18" charset="0"/>
                <a:cs typeface="Times New Roman" pitchFamily="18" charset="0"/>
              </a:rPr>
              <a:t>павільйон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Kinkaku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Храм Золотого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павільйону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найпопулярнішою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туристичною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пам’яткою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Павільйон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побудований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 жаль,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павільйон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спалений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1950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молодим монахом,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зійшов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розуму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П’ять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опісля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відновлений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 точна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копія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оригіналу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Павільйон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покритий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сухозлітним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золотом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красиво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відбивається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ставку.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1" y="1867038"/>
            <a:ext cx="7304360" cy="487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1" y="3034182"/>
            <a:ext cx="4896544" cy="3670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8640"/>
            <a:ext cx="5283870" cy="3960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22" y="3564750"/>
            <a:ext cx="3164730" cy="31400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0" y="333331"/>
            <a:ext cx="3635896" cy="242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4168"/>
            <a:ext cx="846043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Мавпячий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парк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Джігокудані</a:t>
            </a:r>
            <a:endParaRPr lang="ru-RU" sz="20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Джігокудані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гарячими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областями.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Джігокудані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дослівно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«Долина Ада».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закріплено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парком через пари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киплячої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води, яка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струмує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мерзлої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оточеної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крутими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скелями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холодними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лісами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Парк славиться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великий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популяцією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японських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макак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відправляються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долину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взимку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сніг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покриває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парк.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Мавпи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спускаються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стрімких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погрітися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теплих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ввечері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повертаються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назад.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Подивитися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збираються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тисячі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011" y="2157010"/>
            <a:ext cx="5945475" cy="445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219"/>
            <a:ext cx="88924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err="1">
                <a:latin typeface="Times New Roman" pitchFamily="18" charset="0"/>
                <a:cs typeface="Times New Roman" pitchFamily="18" charset="0"/>
              </a:rPr>
              <a:t>Кіемідзу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-дера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Кіемідзу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-дера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буддійський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храм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розташований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Східному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Кіото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заснований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778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Храм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гармонії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природою.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храму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жодного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цвяха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Неподалік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красиві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водоспади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впадають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глибокі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стрибають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виживаність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85.4%).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насолоджуватися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святинями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талісманами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ризикуючи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66" y="1864244"/>
            <a:ext cx="7170748" cy="494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818"/>
            <a:ext cx="89644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Замок </a:t>
            </a:r>
            <a:r>
              <a:rPr lang="ru-RU" sz="2400" b="1" i="1" u="sng" dirty="0" err="1">
                <a:latin typeface="Times New Roman" pitchFamily="18" charset="0"/>
                <a:cs typeface="Times New Roman" pitchFamily="18" charset="0"/>
              </a:rPr>
              <a:t>Хімедзі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Замок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Хімедзі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кращим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існуючим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прикладом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японської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відвідуваною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архітектурною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пам’яткою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укріплений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ворогів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епоху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феодалізму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добудовувався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реконструювався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дизайну.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замок пережив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бомбардування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6" y="1802144"/>
            <a:ext cx="7522356" cy="501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9672" y="0"/>
            <a:ext cx="89644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Великий Будда </a:t>
            </a:r>
            <a:r>
              <a:rPr lang="ru-RU" sz="2400" b="1" i="1" u="sng" dirty="0" err="1">
                <a:latin typeface="Times New Roman" pitchFamily="18" charset="0"/>
                <a:cs typeface="Times New Roman" pitchFamily="18" charset="0"/>
              </a:rPr>
              <a:t>Камакура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Будда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Камакура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колосальний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пам’ятник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Бронзовий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Будда становить 13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важить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93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тонни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Статуя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датується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1252 роком.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розміщувалася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невеликому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дерев’яному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храмі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Великого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але зараз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стоїть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відкритому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майданчику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початкове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змито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цунамі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4" y="1846659"/>
            <a:ext cx="7320136" cy="489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522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Храм </a:t>
            </a:r>
            <a:r>
              <a:rPr lang="ru-RU" sz="2400" b="1" i="1" u="sng" dirty="0" err="1">
                <a:latin typeface="Times New Roman" pitchFamily="18" charset="0"/>
                <a:cs typeface="Times New Roman" pitchFamily="18" charset="0"/>
              </a:rPr>
              <a:t>Тодайдзі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Тодайдзі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справжнім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інженерним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подвигом.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дерев’яна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будівля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храм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домом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бронзової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статуї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Входить до числа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найвідоміших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храмів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2" y="1327323"/>
            <a:ext cx="8141716" cy="54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728" y="188641"/>
            <a:ext cx="916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err="1"/>
              <a:t>Токійська</a:t>
            </a:r>
            <a:r>
              <a:rPr lang="ru-RU" sz="2400" b="1" i="1" u="sng" dirty="0"/>
              <a:t> вежа.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Токійська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вежа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свідченням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Токійська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вежа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сконструйована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аналогом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Ейфелевої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вежі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Відвідувачі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піднятися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вежу 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панорамний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Токіо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прилеглих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районів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відвідати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магазини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ресторани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самих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пам’яток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16" y="1833392"/>
            <a:ext cx="6224240" cy="466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9265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err="1">
                <a:latin typeface="Times New Roman" pitchFamily="18" charset="0"/>
                <a:cs typeface="Times New Roman" pitchFamily="18" charset="0"/>
              </a:rPr>
              <a:t>Імператорський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 палац в </a:t>
            </a:r>
            <a:r>
              <a:rPr lang="ru-RU" sz="2400" b="1" i="1" u="sng" dirty="0" err="1">
                <a:latin typeface="Times New Roman" pitchFamily="18" charset="0"/>
                <a:cs typeface="Times New Roman" pitchFamily="18" charset="0"/>
              </a:rPr>
              <a:t>Токіо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Імператорський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палац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Токіо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функціонує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центр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музей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демонстрації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японського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Палац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розташований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руїнах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старого замку,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знищений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пожежі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палац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оточений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традиційними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японськими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садами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гостей.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20" y="1658925"/>
            <a:ext cx="6368256" cy="49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55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Гора </a:t>
            </a:r>
            <a:r>
              <a:rPr lang="ru-RU" sz="2400" b="1" i="1" u="sng" dirty="0" err="1">
                <a:latin typeface="Times New Roman" pitchFamily="18" charset="0"/>
                <a:cs typeface="Times New Roman" pitchFamily="18" charset="0"/>
              </a:rPr>
              <a:t>Фудзі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Фудзі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найвищою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горою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становить 3776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Виключно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симетричний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конус вулкана є добре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відомим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символом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зображують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картинах,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фотографують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Фудзі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піднімаються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200.000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Підйом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зайняти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восьми годин, а спуск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зайняти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п’яти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годин.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74213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11</TotalTime>
  <Words>537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Autumn</vt:lpstr>
      <vt:lpstr>Визначні пам’ятки Японії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Визначні пам’ятки Японії</dc:title>
  <dc:creator>Администратор</dc:creator>
  <cp:lastModifiedBy>Пользователь Windows</cp:lastModifiedBy>
  <cp:revision>3</cp:revision>
  <dcterms:created xsi:type="dcterms:W3CDTF">2013-04-09T00:43:31Z</dcterms:created>
  <dcterms:modified xsi:type="dcterms:W3CDTF">2013-04-09T01:05:15Z</dcterms:modified>
</cp:coreProperties>
</file>