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8F98-5B94-46BA-8546-175A7C0AD601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EF86D-E0B1-45F3-B693-B78046116DC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8F98-5B94-46BA-8546-175A7C0AD601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F86D-E0B1-45F3-B693-B78046116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8F98-5B94-46BA-8546-175A7C0AD601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F86D-E0B1-45F3-B693-B78046116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328F98-5B94-46BA-8546-175A7C0AD601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C3EF86D-E0B1-45F3-B693-B78046116DC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8F98-5B94-46BA-8546-175A7C0AD601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F86D-E0B1-45F3-B693-B78046116D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8F98-5B94-46BA-8546-175A7C0AD601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F86D-E0B1-45F3-B693-B78046116D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F86D-E0B1-45F3-B693-B78046116D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8F98-5B94-46BA-8546-175A7C0AD601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8F98-5B94-46BA-8546-175A7C0AD601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F86D-E0B1-45F3-B693-B78046116D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8F98-5B94-46BA-8546-175A7C0AD601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F86D-E0B1-45F3-B693-B78046116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328F98-5B94-46BA-8546-175A7C0AD601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3EF86D-E0B1-45F3-B693-B78046116D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8F98-5B94-46BA-8546-175A7C0AD601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EF86D-E0B1-45F3-B693-B78046116D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328F98-5B94-46BA-8546-175A7C0AD601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C3EF86D-E0B1-45F3-B693-B78046116DC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9145016" cy="1930148"/>
          </a:xfrm>
        </p:spPr>
        <p:txBody>
          <a:bodyPr/>
          <a:lstStyle/>
          <a:p>
            <a:r>
              <a:rPr lang="ru-RU" dirty="0" err="1"/>
              <a:t>С</a:t>
            </a:r>
            <a:r>
              <a:rPr lang="ru-RU" dirty="0" err="1" smtClean="0"/>
              <a:t>офієвка-нац</a:t>
            </a:r>
            <a:r>
              <a:rPr lang="uk-UA" dirty="0" err="1" smtClean="0"/>
              <a:t>іональний</a:t>
            </a:r>
            <a:r>
              <a:rPr lang="uk-UA" dirty="0" smtClean="0"/>
              <a:t> дендропарк(</a:t>
            </a:r>
            <a:r>
              <a:rPr lang="uk-UA" dirty="0" err="1" smtClean="0"/>
              <a:t>Софіївський</a:t>
            </a:r>
            <a:r>
              <a:rPr lang="uk-UA" dirty="0" smtClean="0"/>
              <a:t> парк)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406333" cy="428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0853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51837" cy="574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26165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72000"/>
          </a:xfrm>
        </p:spPr>
        <p:txBody>
          <a:bodyPr/>
          <a:lstStyle/>
          <a:p>
            <a:pPr algn="just"/>
            <a:r>
              <a:rPr lang="ru-RU" dirty="0"/>
              <a:t>В основу </a:t>
            </a:r>
            <a:r>
              <a:rPr lang="ru-RU" dirty="0" err="1"/>
              <a:t>композиційного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парку </a:t>
            </a:r>
            <a:r>
              <a:rPr lang="ru-RU" dirty="0" err="1"/>
              <a:t>покладені</a:t>
            </a:r>
            <a:r>
              <a:rPr lang="ru-RU" dirty="0"/>
              <a:t> </a:t>
            </a:r>
            <a:r>
              <a:rPr lang="ru-RU" dirty="0" err="1"/>
              <a:t>сюжети</a:t>
            </a:r>
            <a:r>
              <a:rPr lang="ru-RU" dirty="0"/>
              <a:t> з </a:t>
            </a:r>
            <a:r>
              <a:rPr lang="ru-RU" dirty="0" err="1"/>
              <a:t>міфології</a:t>
            </a:r>
            <a:r>
              <a:rPr lang="ru-RU" dirty="0"/>
              <a:t> </a:t>
            </a:r>
            <a:r>
              <a:rPr lang="ru-RU" dirty="0" err="1"/>
              <a:t>Стародавньої</a:t>
            </a:r>
            <a:r>
              <a:rPr lang="ru-RU" dirty="0"/>
              <a:t> </a:t>
            </a:r>
            <a:r>
              <a:rPr lang="ru-RU" dirty="0" err="1"/>
              <a:t>Греції</a:t>
            </a:r>
            <a:r>
              <a:rPr lang="ru-RU" dirty="0"/>
              <a:t> та Риму, 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нагадують</a:t>
            </a:r>
            <a:r>
              <a:rPr lang="ru-RU" dirty="0"/>
              <a:t> </a:t>
            </a:r>
            <a:r>
              <a:rPr lang="ru-RU" dirty="0" err="1"/>
              <a:t>оселю</a:t>
            </a:r>
            <a:r>
              <a:rPr lang="ru-RU" dirty="0"/>
              <a:t> </a:t>
            </a:r>
            <a:r>
              <a:rPr lang="ru-RU" dirty="0" err="1"/>
              <a:t>грецьких</a:t>
            </a:r>
            <a:r>
              <a:rPr lang="ru-RU" dirty="0"/>
              <a:t> </a:t>
            </a:r>
            <a:r>
              <a:rPr lang="ru-RU" dirty="0" err="1"/>
              <a:t>богів</a:t>
            </a:r>
            <a:r>
              <a:rPr lang="ru-RU" dirty="0"/>
              <a:t>, </a:t>
            </a:r>
            <a:r>
              <a:rPr lang="ru-RU" dirty="0" err="1"/>
              <a:t>героїв</a:t>
            </a:r>
            <a:r>
              <a:rPr lang="ru-RU" dirty="0"/>
              <a:t>, </a:t>
            </a:r>
            <a:r>
              <a:rPr lang="ru-RU" dirty="0" err="1"/>
              <a:t>письменників</a:t>
            </a:r>
            <a:r>
              <a:rPr lang="ru-RU" dirty="0"/>
              <a:t> та </a:t>
            </a:r>
            <a:r>
              <a:rPr lang="ru-RU" dirty="0" err="1"/>
              <a:t>філософів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6480721" cy="431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1666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Праворуч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павільйону</a:t>
            </a:r>
            <a:r>
              <a:rPr lang="ru-RU" dirty="0"/>
              <a:t> «Флора»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виконаний</a:t>
            </a:r>
            <a:r>
              <a:rPr lang="ru-RU" dirty="0"/>
              <a:t> з </a:t>
            </a:r>
            <a:r>
              <a:rPr lang="ru-RU" dirty="0" err="1"/>
              <a:t>гранітних</a:t>
            </a:r>
            <a:r>
              <a:rPr lang="ru-RU" dirty="0"/>
              <a:t> </a:t>
            </a:r>
            <a:r>
              <a:rPr lang="ru-RU" dirty="0" err="1"/>
              <a:t>клиноподібний</a:t>
            </a:r>
            <a:r>
              <a:rPr lang="ru-RU" dirty="0"/>
              <a:t> </a:t>
            </a:r>
            <a:r>
              <a:rPr lang="ru-RU" dirty="0" err="1"/>
              <a:t>каменів</a:t>
            </a:r>
            <a:r>
              <a:rPr lang="ru-RU" dirty="0"/>
              <a:t> арочного </a:t>
            </a:r>
            <a:r>
              <a:rPr lang="ru-RU" dirty="0" err="1"/>
              <a:t>зводу</a:t>
            </a:r>
            <a:r>
              <a:rPr lang="ru-RU" dirty="0"/>
              <a:t> так званий </a:t>
            </a:r>
            <a:r>
              <a:rPr lang="ru-RU" dirty="0" err="1"/>
              <a:t>Венеціанський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.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прикрашають</a:t>
            </a:r>
            <a:r>
              <a:rPr lang="ru-RU" dirty="0"/>
              <a:t> </a:t>
            </a:r>
            <a:r>
              <a:rPr lang="ru-RU" dirty="0" err="1"/>
              <a:t>гранітні</a:t>
            </a:r>
            <a:r>
              <a:rPr lang="ru-RU" dirty="0"/>
              <a:t> </a:t>
            </a:r>
            <a:r>
              <a:rPr lang="ru-RU" dirty="0" err="1"/>
              <a:t>пілони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звисають</a:t>
            </a:r>
            <a:r>
              <a:rPr lang="ru-RU" dirty="0"/>
              <a:t>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ковані</a:t>
            </a:r>
            <a:r>
              <a:rPr lang="ru-RU" dirty="0"/>
              <a:t> </a:t>
            </a:r>
            <a:r>
              <a:rPr lang="ru-RU" dirty="0" err="1"/>
              <a:t>ланцюги</a:t>
            </a:r>
            <a:r>
              <a:rPr lang="ru-RU" dirty="0"/>
              <a:t>.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мосту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дерев'яний</a:t>
            </a:r>
            <a:r>
              <a:rPr lang="ru-RU" dirty="0"/>
              <a:t> шлюз для пропуску води в русло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Кам'янки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Нижнього</a:t>
            </a:r>
            <a:r>
              <a:rPr lang="ru-RU" dirty="0"/>
              <a:t> озера з широко </a:t>
            </a:r>
            <a:r>
              <a:rPr lang="ru-RU" dirty="0" err="1"/>
              <a:t>розкритої</a:t>
            </a:r>
            <a:r>
              <a:rPr lang="ru-RU" dirty="0"/>
              <a:t> </a:t>
            </a:r>
            <a:r>
              <a:rPr lang="ru-RU" dirty="0" err="1"/>
              <a:t>пащі</a:t>
            </a:r>
            <a:r>
              <a:rPr lang="ru-RU" dirty="0"/>
              <a:t> </a:t>
            </a:r>
            <a:r>
              <a:rPr lang="ru-RU" dirty="0" err="1"/>
              <a:t>змії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звивається</a:t>
            </a:r>
            <a:r>
              <a:rPr lang="ru-RU" dirty="0"/>
              <a:t> на </a:t>
            </a:r>
            <a:r>
              <a:rPr lang="ru-RU" dirty="0" err="1"/>
              <a:t>камені</a:t>
            </a:r>
            <a:r>
              <a:rPr lang="ru-RU" dirty="0"/>
              <a:t>, </a:t>
            </a:r>
            <a:r>
              <a:rPr lang="ru-RU" dirty="0" err="1"/>
              <a:t>б'є</a:t>
            </a:r>
            <a:r>
              <a:rPr lang="ru-RU" dirty="0"/>
              <a:t> </a:t>
            </a:r>
            <a:r>
              <a:rPr lang="ru-RU" dirty="0" err="1"/>
              <a:t>стовп</a:t>
            </a:r>
            <a:r>
              <a:rPr lang="ru-RU" dirty="0"/>
              <a:t> води - фонтан «</a:t>
            </a:r>
            <a:r>
              <a:rPr lang="ru-RU" dirty="0" err="1"/>
              <a:t>Змія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006994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666086" cy="622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973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" y="-12398"/>
            <a:ext cx="6034029" cy="380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24944"/>
            <a:ext cx="5796136" cy="3851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3163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632848" cy="639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701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Софіївський</a:t>
            </a:r>
            <a:r>
              <a:rPr lang="ru-RU" dirty="0"/>
              <a:t> парк </a:t>
            </a:r>
            <a:r>
              <a:rPr lang="ru-RU" dirty="0" err="1"/>
              <a:t>заснований</a:t>
            </a:r>
            <a:r>
              <a:rPr lang="ru-RU" dirty="0"/>
              <a:t> в 1796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Станіславом</a:t>
            </a:r>
            <a:r>
              <a:rPr lang="ru-RU" dirty="0"/>
              <a:t> </a:t>
            </a:r>
            <a:r>
              <a:rPr lang="ru-RU" dirty="0" err="1"/>
              <a:t>Потоцьким</a:t>
            </a:r>
            <a:r>
              <a:rPr lang="ru-RU" dirty="0"/>
              <a:t> - </a:t>
            </a:r>
            <a:r>
              <a:rPr lang="ru-RU" dirty="0" err="1"/>
              <a:t>польським</a:t>
            </a:r>
            <a:r>
              <a:rPr lang="ru-RU" dirty="0"/>
              <a:t> магнатом і </a:t>
            </a:r>
            <a:r>
              <a:rPr lang="ru-RU" dirty="0" err="1"/>
              <a:t>власником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Умані</a:t>
            </a:r>
            <a:r>
              <a:rPr lang="ru-RU" dirty="0"/>
              <a:t> в той </a:t>
            </a:r>
            <a:r>
              <a:rPr lang="ru-RU" dirty="0" err="1"/>
              <a:t>період</a:t>
            </a:r>
            <a:r>
              <a:rPr lang="ru-RU" dirty="0"/>
              <a:t>.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Софіївський</a:t>
            </a:r>
            <a:r>
              <a:rPr lang="ru-RU" dirty="0"/>
              <a:t>? Парк </a:t>
            </a:r>
            <a:r>
              <a:rPr lang="ru-RU" dirty="0" err="1"/>
              <a:t>був</a:t>
            </a:r>
            <a:r>
              <a:rPr lang="ru-RU" dirty="0"/>
              <a:t> названий на честь </a:t>
            </a:r>
            <a:r>
              <a:rPr lang="ru-RU" dirty="0" err="1"/>
              <a:t>дружини</a:t>
            </a:r>
            <a:r>
              <a:rPr lang="ru-RU" dirty="0"/>
              <a:t> </a:t>
            </a:r>
            <a:r>
              <a:rPr lang="ru-RU" dirty="0" err="1"/>
              <a:t>Станіслава</a:t>
            </a:r>
            <a:r>
              <a:rPr lang="ru-RU" dirty="0"/>
              <a:t> - </a:t>
            </a:r>
            <a:r>
              <a:rPr lang="ru-RU" dirty="0" err="1"/>
              <a:t>Софії</a:t>
            </a:r>
            <a:r>
              <a:rPr lang="ru-RU" dirty="0"/>
              <a:t> </a:t>
            </a:r>
            <a:r>
              <a:rPr lang="ru-RU" dirty="0" err="1"/>
              <a:t>Вітт-Потоцької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той і </a:t>
            </a:r>
            <a:r>
              <a:rPr lang="ru-RU" dirty="0" err="1"/>
              <a:t>подарував</a:t>
            </a:r>
            <a:r>
              <a:rPr lang="ru-RU" dirty="0"/>
              <a:t> </a:t>
            </a:r>
            <a:r>
              <a:rPr lang="ru-RU" dirty="0" err="1"/>
              <a:t>Софіївку</a:t>
            </a:r>
            <a:r>
              <a:rPr lang="ru-RU" dirty="0"/>
              <a:t> в </a:t>
            </a:r>
            <a:r>
              <a:rPr lang="ru-RU" dirty="0" err="1"/>
              <a:t>травні</a:t>
            </a:r>
            <a:r>
              <a:rPr lang="ru-RU" dirty="0"/>
              <a:t> 1802 року на </a:t>
            </a:r>
            <a:r>
              <a:rPr lang="ru-RU" dirty="0" err="1"/>
              <a:t>іменини</a:t>
            </a:r>
            <a:r>
              <a:rPr lang="ru-RU" dirty="0"/>
              <a:t>. І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бажає</a:t>
            </a:r>
            <a:r>
              <a:rPr lang="ru-RU" dirty="0"/>
              <a:t> </a:t>
            </a:r>
            <a:r>
              <a:rPr lang="ru-RU" dirty="0" err="1"/>
              <a:t>подивитися</a:t>
            </a:r>
            <a:r>
              <a:rPr lang="ru-RU" dirty="0"/>
              <a:t> </a:t>
            </a:r>
            <a:r>
              <a:rPr lang="ru-RU" dirty="0" err="1"/>
              <a:t>визначні</a:t>
            </a:r>
            <a:r>
              <a:rPr lang="ru-RU" dirty="0"/>
              <a:t> </a:t>
            </a:r>
            <a:r>
              <a:rPr lang="ru-RU" dirty="0" err="1"/>
              <a:t>пам'ятки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то парк в </a:t>
            </a:r>
            <a:r>
              <a:rPr lang="ru-RU" dirty="0" err="1"/>
              <a:t>Умані</a:t>
            </a:r>
            <a:r>
              <a:rPr lang="ru-RU" dirty="0"/>
              <a:t> -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самих </a:t>
            </a:r>
            <a:r>
              <a:rPr lang="ru-RU" dirty="0" err="1"/>
              <a:t>цікавих</a:t>
            </a:r>
            <a:r>
              <a:rPr lang="ru-RU" dirty="0"/>
              <a:t> і </a:t>
            </a:r>
            <a:r>
              <a:rPr lang="ru-RU" dirty="0" err="1"/>
              <a:t>гарних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, де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приємно</a:t>
            </a:r>
            <a:r>
              <a:rPr lang="ru-RU" dirty="0"/>
              <a:t> </a:t>
            </a:r>
            <a:r>
              <a:rPr lang="ru-RU" dirty="0" err="1"/>
              <a:t>відпочити</a:t>
            </a:r>
            <a:r>
              <a:rPr lang="ru-RU" dirty="0"/>
              <a:t> </a:t>
            </a:r>
            <a:r>
              <a:rPr lang="ru-RU" dirty="0" err="1"/>
              <a:t>сім'єю</a:t>
            </a:r>
            <a:r>
              <a:rPr lang="ru-RU" dirty="0"/>
              <a:t> і з </a:t>
            </a:r>
            <a:r>
              <a:rPr lang="ru-RU" dirty="0" err="1"/>
              <a:t>дитиною</a:t>
            </a:r>
            <a:r>
              <a:rPr lang="ru-RU" dirty="0"/>
              <a:t> і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хороших </a:t>
            </a:r>
            <a:r>
              <a:rPr lang="ru-RU" dirty="0" err="1"/>
              <a:t>вражень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49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" y="1988840"/>
            <a:ext cx="8955091" cy="3369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74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72000"/>
          </a:xfrm>
        </p:spPr>
        <p:txBody>
          <a:bodyPr/>
          <a:lstStyle/>
          <a:p>
            <a:pPr algn="just"/>
            <a:r>
              <a:rPr lang="ru-RU" dirty="0"/>
              <a:t>Автором </a:t>
            </a:r>
            <a:r>
              <a:rPr lang="ru-RU" dirty="0" err="1"/>
              <a:t>топографічного</a:t>
            </a:r>
            <a:r>
              <a:rPr lang="ru-RU" dirty="0"/>
              <a:t> й </a:t>
            </a:r>
            <a:r>
              <a:rPr lang="ru-RU" dirty="0" err="1"/>
              <a:t>архітектурного</a:t>
            </a:r>
            <a:r>
              <a:rPr lang="ru-RU" dirty="0"/>
              <a:t> проекту і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парку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</a:t>
            </a:r>
            <a:r>
              <a:rPr lang="ru-RU" dirty="0" err="1"/>
              <a:t>польський</a:t>
            </a:r>
            <a:r>
              <a:rPr lang="ru-RU" dirty="0"/>
              <a:t> </a:t>
            </a:r>
            <a:r>
              <a:rPr lang="ru-RU" dirty="0" err="1"/>
              <a:t>військовий</a:t>
            </a:r>
            <a:r>
              <a:rPr lang="ru-RU" dirty="0"/>
              <a:t> </a:t>
            </a:r>
            <a:r>
              <a:rPr lang="ru-RU" dirty="0" err="1"/>
              <a:t>інженер</a:t>
            </a:r>
            <a:r>
              <a:rPr lang="ru-RU" dirty="0"/>
              <a:t> </a:t>
            </a:r>
            <a:r>
              <a:rPr lang="ru-RU" dirty="0" err="1"/>
              <a:t>Людвіг</a:t>
            </a:r>
            <a:r>
              <a:rPr lang="ru-RU" dirty="0"/>
              <a:t> </a:t>
            </a:r>
            <a:r>
              <a:rPr lang="ru-RU" dirty="0" err="1"/>
              <a:t>Метцель</a:t>
            </a:r>
            <a:r>
              <a:rPr lang="ru-RU" dirty="0"/>
              <a:t>, 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парку </a:t>
            </a:r>
            <a:r>
              <a:rPr lang="ru-RU" dirty="0" err="1"/>
              <a:t>виконали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кріпосні</a:t>
            </a:r>
            <a:r>
              <a:rPr lang="ru-RU" dirty="0"/>
              <a:t> </a:t>
            </a:r>
            <a:r>
              <a:rPr lang="ru-RU" dirty="0" err="1"/>
              <a:t>Умані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43" y="2492896"/>
            <a:ext cx="5798416" cy="3878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80893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72000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Парк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у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безлісій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, </a:t>
            </a:r>
            <a:r>
              <a:rPr lang="ru-RU" dirty="0" err="1"/>
              <a:t>розділеною</a:t>
            </a:r>
            <a:r>
              <a:rPr lang="ru-RU" dirty="0"/>
              <a:t> </a:t>
            </a:r>
            <a:r>
              <a:rPr lang="ru-RU" dirty="0" err="1"/>
              <a:t>річкою</a:t>
            </a:r>
            <a:r>
              <a:rPr lang="ru-RU" dirty="0"/>
              <a:t> </a:t>
            </a:r>
            <a:r>
              <a:rPr lang="ru-RU" dirty="0" err="1"/>
              <a:t>Кам'янкою</a:t>
            </a:r>
            <a:r>
              <a:rPr lang="ru-RU" dirty="0"/>
              <a:t>, балками та ярами,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врізалися</a:t>
            </a:r>
            <a:r>
              <a:rPr lang="ru-RU" dirty="0"/>
              <a:t> в </a:t>
            </a:r>
            <a:r>
              <a:rPr lang="ru-RU" dirty="0" err="1"/>
              <a:t>граніт</a:t>
            </a:r>
            <a:r>
              <a:rPr lang="ru-RU" dirty="0"/>
              <a:t>, часто </a:t>
            </a:r>
            <a:r>
              <a:rPr lang="ru-RU" dirty="0" err="1"/>
              <a:t>виходило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. При </a:t>
            </a:r>
            <a:r>
              <a:rPr lang="ru-RU" dirty="0" err="1"/>
              <a:t>створенні</a:t>
            </a:r>
            <a:r>
              <a:rPr lang="ru-RU" dirty="0"/>
              <a:t> парку </a:t>
            </a:r>
            <a:r>
              <a:rPr lang="ru-RU" dirty="0" err="1"/>
              <a:t>вдало</a:t>
            </a:r>
            <a:r>
              <a:rPr lang="ru-RU" dirty="0"/>
              <a:t> </a:t>
            </a:r>
            <a:r>
              <a:rPr lang="ru-RU" dirty="0" err="1"/>
              <a:t>використано</a:t>
            </a:r>
            <a:r>
              <a:rPr lang="ru-RU" dirty="0"/>
              <a:t> </a:t>
            </a:r>
            <a:r>
              <a:rPr lang="ru-RU" dirty="0" err="1"/>
              <a:t>рельєф</a:t>
            </a:r>
            <a:r>
              <a:rPr lang="ru-RU" dirty="0"/>
              <a:t>, але без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наміченого</a:t>
            </a:r>
            <a:r>
              <a:rPr lang="ru-RU" dirty="0"/>
              <a:t> плану.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на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висаджені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та </a:t>
            </a:r>
            <a:r>
              <a:rPr lang="ru-RU" dirty="0" err="1"/>
              <a:t>екзотичні</a:t>
            </a:r>
            <a:r>
              <a:rPr lang="ru-RU" dirty="0"/>
              <a:t> </a:t>
            </a:r>
            <a:r>
              <a:rPr lang="ru-RU" dirty="0" err="1"/>
              <a:t>деревно-чагарникові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ж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збудовані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архітектурні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та прикрашено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скульптури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античної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3106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96082"/>
            <a:ext cx="3946651" cy="526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567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72000"/>
          </a:xfrm>
        </p:spPr>
        <p:txBody>
          <a:bodyPr/>
          <a:lstStyle/>
          <a:p>
            <a:pPr algn="just"/>
            <a:r>
              <a:rPr lang="ru-RU" dirty="0"/>
              <a:t>Парк </a:t>
            </a:r>
            <a:r>
              <a:rPr lang="ru-RU" dirty="0" err="1"/>
              <a:t>прикрашають</a:t>
            </a:r>
            <a:r>
              <a:rPr lang="ru-RU" dirty="0"/>
              <a:t> </a:t>
            </a:r>
            <a:r>
              <a:rPr lang="ru-RU" dirty="0" err="1"/>
              <a:t>скелі</a:t>
            </a:r>
            <a:r>
              <a:rPr lang="ru-RU" dirty="0"/>
              <a:t> (</a:t>
            </a:r>
            <a:r>
              <a:rPr lang="ru-RU" dirty="0" err="1"/>
              <a:t>Левкадська</a:t>
            </a:r>
            <a:r>
              <a:rPr lang="ru-RU" dirty="0"/>
              <a:t>, </a:t>
            </a:r>
            <a:r>
              <a:rPr lang="ru-RU" dirty="0" err="1"/>
              <a:t>Тарпейська</a:t>
            </a:r>
            <a:r>
              <a:rPr lang="ru-RU" dirty="0"/>
              <a:t>), </a:t>
            </a:r>
            <a:r>
              <a:rPr lang="ru-RU" dirty="0" err="1"/>
              <a:t>гроти</a:t>
            </a:r>
            <a:r>
              <a:rPr lang="ru-RU" dirty="0"/>
              <a:t> (</a:t>
            </a:r>
            <a:r>
              <a:rPr lang="ru-RU" dirty="0" err="1"/>
              <a:t>Венери</a:t>
            </a:r>
            <a:r>
              <a:rPr lang="ru-RU" dirty="0"/>
              <a:t>, «</a:t>
            </a:r>
            <a:r>
              <a:rPr lang="ru-RU" dirty="0" err="1"/>
              <a:t>Горішок</a:t>
            </a:r>
            <a:r>
              <a:rPr lang="ru-RU" dirty="0"/>
              <a:t>», «Страху і </a:t>
            </a:r>
            <a:r>
              <a:rPr lang="ru-RU" dirty="0" err="1"/>
              <a:t>сумнівів</a:t>
            </a:r>
            <a:r>
              <a:rPr lang="ru-RU" dirty="0"/>
              <a:t>»), </a:t>
            </a:r>
            <a:r>
              <a:rPr lang="ru-RU" dirty="0" err="1"/>
              <a:t>павільйони</a:t>
            </a:r>
            <a:r>
              <a:rPr lang="ru-RU" dirty="0"/>
              <a:t> (</a:t>
            </a:r>
            <a:r>
              <a:rPr lang="ru-RU" dirty="0" err="1"/>
              <a:t>Флори</a:t>
            </a:r>
            <a:r>
              <a:rPr lang="ru-RU" dirty="0"/>
              <a:t>, </a:t>
            </a:r>
            <a:r>
              <a:rPr lang="ru-RU" dirty="0" err="1"/>
              <a:t>Рожевий</a:t>
            </a:r>
            <a:r>
              <a:rPr lang="ru-RU" dirty="0"/>
              <a:t>), </a:t>
            </a:r>
            <a:r>
              <a:rPr lang="ru-RU" dirty="0" err="1"/>
              <a:t>альтанки</a:t>
            </a:r>
            <a:r>
              <a:rPr lang="ru-RU" dirty="0"/>
              <a:t>, скульптура.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42" y="3284984"/>
            <a:ext cx="539110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4" y="1412776"/>
            <a:ext cx="508075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8191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1927157"/>
            <a:ext cx="3528392" cy="470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20" y="223633"/>
            <a:ext cx="4807355" cy="351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392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За </a:t>
            </a:r>
            <a:r>
              <a:rPr lang="ru-RU" dirty="0" err="1"/>
              <a:t>задумом</a:t>
            </a:r>
            <a:r>
              <a:rPr lang="ru-RU" dirty="0"/>
              <a:t> </a:t>
            </a:r>
            <a:r>
              <a:rPr lang="ru-RU" dirty="0" err="1"/>
              <a:t>архітектора</a:t>
            </a:r>
            <a:r>
              <a:rPr lang="ru-RU" dirty="0"/>
              <a:t>, парк є </a:t>
            </a:r>
            <a:r>
              <a:rPr lang="ru-RU" dirty="0" err="1"/>
              <a:t>наочною</a:t>
            </a:r>
            <a:r>
              <a:rPr lang="ru-RU" dirty="0"/>
              <a:t> </a:t>
            </a:r>
            <a:r>
              <a:rPr lang="ru-RU" dirty="0" err="1"/>
              <a:t>ілюстрацією</a:t>
            </a:r>
            <a:r>
              <a:rPr lang="ru-RU" dirty="0"/>
              <a:t> до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поем Гомера "</a:t>
            </a:r>
            <a:r>
              <a:rPr lang="ru-RU" dirty="0" err="1"/>
              <a:t>Іліада</a:t>
            </a:r>
            <a:r>
              <a:rPr lang="ru-RU" dirty="0"/>
              <a:t>" і "</a:t>
            </a:r>
            <a:r>
              <a:rPr lang="ru-RU" dirty="0" err="1"/>
              <a:t>Одіссея</a:t>
            </a:r>
            <a:r>
              <a:rPr lang="ru-RU" dirty="0"/>
              <a:t>". "</a:t>
            </a:r>
            <a:r>
              <a:rPr lang="ru-RU" dirty="0" err="1"/>
              <a:t>Софіївка</a:t>
            </a:r>
            <a:r>
              <a:rPr lang="ru-RU" dirty="0"/>
              <a:t>" </a:t>
            </a:r>
            <a:r>
              <a:rPr lang="ru-RU" dirty="0" err="1"/>
              <a:t>тим</a:t>
            </a:r>
            <a:r>
              <a:rPr lang="ru-RU" dirty="0"/>
              <a:t> і славиться,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побудована</a:t>
            </a:r>
            <a:r>
              <a:rPr lang="ru-RU" dirty="0"/>
              <a:t> на </a:t>
            </a:r>
            <a:r>
              <a:rPr lang="ru-RU" dirty="0" err="1"/>
              <a:t>класичній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практично </a:t>
            </a:r>
            <a:r>
              <a:rPr lang="ru-RU" dirty="0" err="1"/>
              <a:t>матеріалізована</a:t>
            </a:r>
            <a:r>
              <a:rPr lang="ru-RU" dirty="0"/>
              <a:t> в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об'єктах</a:t>
            </a:r>
            <a:r>
              <a:rPr lang="ru-RU" dirty="0"/>
              <a:t> парку </a:t>
            </a:r>
            <a:r>
              <a:rPr lang="ru-RU" dirty="0" err="1"/>
              <a:t>Гомерівська</a:t>
            </a:r>
            <a:r>
              <a:rPr lang="ru-RU" dirty="0"/>
              <a:t> "</a:t>
            </a:r>
            <a:r>
              <a:rPr lang="ru-RU" dirty="0" err="1"/>
              <a:t>Одіссея</a:t>
            </a:r>
            <a:r>
              <a:rPr lang="ru-RU" dirty="0"/>
              <a:t>". Будь-яка (перша-</a:t>
            </a:r>
            <a:r>
              <a:rPr lang="ru-RU" dirty="0" err="1"/>
              <a:t>ліпша</a:t>
            </a:r>
            <a:r>
              <a:rPr lang="ru-RU" dirty="0"/>
              <a:t>) </a:t>
            </a:r>
            <a:r>
              <a:rPr lang="ru-RU" dirty="0" err="1"/>
              <a:t>композиція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мала </a:t>
            </a:r>
            <a:r>
              <a:rPr lang="ru-RU" dirty="0" err="1"/>
              <a:t>архітектурна</a:t>
            </a:r>
            <a:r>
              <a:rPr lang="ru-RU" dirty="0"/>
              <a:t> форма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гарна</a:t>
            </a:r>
            <a:r>
              <a:rPr lang="ru-RU" dirty="0"/>
              <a:t> </a:t>
            </a:r>
            <a:r>
              <a:rPr lang="ru-RU" dirty="0" err="1"/>
              <a:t>зовнішньо</a:t>
            </a:r>
            <a:r>
              <a:rPr lang="ru-RU" dirty="0"/>
              <a:t>, але і </a:t>
            </a:r>
            <a:r>
              <a:rPr lang="ru-RU" dirty="0" err="1"/>
              <a:t>містить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задум</a:t>
            </a:r>
            <a:r>
              <a:rPr lang="ru-RU" dirty="0"/>
              <a:t>, </a:t>
            </a:r>
            <a:r>
              <a:rPr lang="ru-RU" dirty="0" err="1"/>
              <a:t>виражає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міфу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якоїсь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і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продумано і </a:t>
            </a:r>
            <a:r>
              <a:rPr lang="ru-RU" dirty="0" err="1"/>
              <a:t>пов'язано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зливається</a:t>
            </a:r>
            <a:r>
              <a:rPr lang="ru-RU" dirty="0"/>
              <a:t> в </a:t>
            </a:r>
            <a:r>
              <a:rPr lang="ru-RU" dirty="0" err="1"/>
              <a:t>єдину</a:t>
            </a:r>
            <a:r>
              <a:rPr lang="ru-RU" dirty="0"/>
              <a:t> </a:t>
            </a:r>
            <a:r>
              <a:rPr lang="ru-RU" dirty="0" err="1"/>
              <a:t>симфонію</a:t>
            </a:r>
            <a:r>
              <a:rPr lang="ru-RU" dirty="0"/>
              <a:t> </a:t>
            </a:r>
            <a:r>
              <a:rPr lang="ru-RU" dirty="0" err="1"/>
              <a:t>краси</a:t>
            </a:r>
            <a:r>
              <a:rPr lang="ru-RU" dirty="0"/>
              <a:t> 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74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404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Софієвка-національний дендропарк(Софіївський парк)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Софієвка-національний дендропарк(Софіївський парк)</dc:title>
  <dc:creator>Ira</dc:creator>
  <cp:lastModifiedBy>Ira</cp:lastModifiedBy>
  <cp:revision>6</cp:revision>
  <dcterms:created xsi:type="dcterms:W3CDTF">2015-01-19T19:44:30Z</dcterms:created>
  <dcterms:modified xsi:type="dcterms:W3CDTF">2015-01-19T21:16:13Z</dcterms:modified>
</cp:coreProperties>
</file>