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2" r:id="rId14"/>
    <p:sldId id="266" r:id="rId15"/>
    <p:sldId id="263" r:id="rId16"/>
    <p:sldId id="264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CE308CD-AC27-4F48-BCB7-EA8155943A0D}" type="datetimeFigureOut">
              <a:rPr lang="ru-RU" smtClean="0"/>
              <a:t>26.04.2013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529E8ED-E28E-47D7-B8FE-857B39F97B6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США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/>
              <a:t>Підготувала</a:t>
            </a:r>
            <a:r>
              <a:rPr lang="ru-RU" dirty="0"/>
              <a:t> </a:t>
            </a:r>
            <a:r>
              <a:rPr lang="ru-RU" dirty="0" err="1"/>
              <a:t>учениця</a:t>
            </a:r>
            <a:r>
              <a:rPr lang="ru-RU" dirty="0"/>
              <a:t> 10-Ф </a:t>
            </a:r>
            <a:r>
              <a:rPr lang="ru-RU" dirty="0" err="1"/>
              <a:t>класу</a:t>
            </a:r>
            <a:r>
              <a:rPr lang="ru-RU" dirty="0"/>
              <a:t>, Семененко Анна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75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землеробстві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перше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треба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поставити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кормового зерна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кукурудзи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ячменю і сорго.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роль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належить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Американці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пишаються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кукурудзяним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поясом»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вважають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найбагатших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сільськогосподарських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продовольче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зерно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пшеницю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рис.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штатами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зерна є Канзас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Дакота. Рис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Міссісіпі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Каліфорнії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зерна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360 млн т.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культивують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буряки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тростину.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картоплі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споживання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порівняно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незначні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овочів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фруктів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одним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технічних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культур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тютюн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бавовник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1912"/>
            <a:ext cx="273630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80356"/>
            <a:ext cx="3533775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39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характеризується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поголів'ям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продуктивністю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міцною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кормовою базою.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навколо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метрополітенів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Приозер'ї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вони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зливаються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Приозер'я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особливо штат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Вісконсін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постачальником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масла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твердих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свиней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спеціалізація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кукурудзяного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поясу».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6187"/>
            <a:ext cx="3384376" cy="282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5"/>
          <a:stretch/>
        </p:blipFill>
        <p:spPr bwMode="auto">
          <a:xfrm>
            <a:off x="4830835" y="1285875"/>
            <a:ext cx="4094154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392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концентрація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рогатої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худоби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напрямку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Великих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рівнинах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Техас, Оклахома, Канзас і Небраска. Тут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утримують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спеціалізованих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ранчо і фермах,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відгодівельними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типу — «фабриками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Бройлерне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схилів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Аппалачів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плато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Озарк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США весь час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зростає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перевищило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34 млн т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2/5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птиці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51" y="404664"/>
            <a:ext cx="412845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6"/>
          <a:stretch/>
        </p:blipFill>
        <p:spPr bwMode="auto">
          <a:xfrm>
            <a:off x="1475656" y="4005064"/>
            <a:ext cx="6071565" cy="245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08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61744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Адміністративний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устрій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США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федеративна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адміністративному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поділено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50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один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федеральний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округ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Колумбія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Первинно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складу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входило 13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Нью-Гемпшир, Массачусетс, Род-Айленд, Коннектикут, Нью-Йорк, Нью-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Джерсі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Пенсильванія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Делавер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Меріленд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Вірджинія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Кароліна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Кароліна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Джорджія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початку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виділилися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уже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наявних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Кентуккі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Вірджинії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Тенессі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Кароліни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Мен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Массачусеттса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утворилися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згодом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проголошені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територіях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здобутих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внаслідок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придбані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урядом США.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Останніми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отримали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статус штату в 1959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стали Аляска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Гаваї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права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самостійно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відокремлюватися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Кожний штат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поділяється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округи,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3041.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Луїзіана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адміністративну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одиницю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парафією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округ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зрідка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неправильно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графством.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округи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діляться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муніципалітети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тауншипи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самоуправління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167" y1="85372" x2="21083" y2="80585"/>
                        <a14:foregroundMark x1="19417" y1="78059" x2="23333" y2="84840"/>
                        <a14:foregroundMark x1="15250" y1="93351" x2="13583" y2="94282"/>
                        <a14:foregroundMark x1="2917" y1="93218" x2="5583" y2="95213"/>
                        <a14:foregroundMark x1="7083" y1="96011" x2="13333" y2="94016"/>
                        <a14:foregroundMark x1="40417" y1="94415" x2="40417" y2="94415"/>
                        <a14:foregroundMark x1="40000" y1="93218" x2="40000" y2="93218"/>
                        <a14:foregroundMark x1="33917" y1="85904" x2="33917" y2="85904"/>
                        <a14:foregroundMark x1="30000" y1="83112" x2="30000" y2="83112"/>
                        <a14:foregroundMark x1="28417" y1="84043" x2="28417" y2="84043"/>
                        <a14:foregroundMark x1="12167" y1="79255" x2="12167" y2="7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884368" cy="494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95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густота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32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1 км².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Найгустіше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заселені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Каліфорнія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Нью-Йорк, Техас, Флорида. Через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приріст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істотно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1%.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приріст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міграція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розглядається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державою позитивно.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Щорічно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в'їжджають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800 тис.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виділяють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групи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спеціалісти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вищої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кваліфікації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некваліфікована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робоча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сила,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іммігранти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нелегальні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небажані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Для США характерною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міграція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04" y="3717032"/>
            <a:ext cx="3556400" cy="2735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7" y="3671199"/>
            <a:ext cx="4176464" cy="27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94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880" y="476672"/>
            <a:ext cx="518130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прийнятою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1787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повноваження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передані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федеральному уряду США.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повноваження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визначені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передачі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ведення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федерального уряду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штатами США.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закладений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принцип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розділення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федеральний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уряд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із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законодавчих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виконавчих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судових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незалежно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один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одного.</a:t>
            </a: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Найвищий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орган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виконавчої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президент США. Президент — глава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головнокомандувач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збройними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силами.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Існує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посада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-президента.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200-літня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конституційного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права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повноваження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виконавчої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гілки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постійно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розширювались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Найвищий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орган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судової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Верховний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суд США.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республіканська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демократична.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існує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дрібніших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4790" y="159021"/>
            <a:ext cx="399903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Політична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правова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система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53" y="381081"/>
            <a:ext cx="3416709" cy="223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65" y="2852935"/>
            <a:ext cx="2799097" cy="381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26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42682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транспорту (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трубопровідний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вантажоперевезення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1990-х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становили 28%. У той же час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припадала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незначна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товаропотоку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(0,5%), але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пасажироперевезень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споживання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50% до 60%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споживання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рідкого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порти: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Орлеан,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Хемптон-Роудс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Нью-Йорк,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Тампа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Мобіл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Лос-Анджелес, Балтимор.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1990-х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маршрути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припадало 15%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вантажоперевезень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громіздкі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руда,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зерно,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нафтопродукти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гравій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цемент) часто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доставляються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80515" y="197346"/>
            <a:ext cx="1550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400" b="1" dirty="0">
                <a:ln w="11430"/>
                <a:gradFill>
                  <a:gsLst>
                    <a:gs pos="0">
                      <a:srgbClr val="CFC60D">
                        <a:tint val="70000"/>
                        <a:satMod val="245000"/>
                      </a:srgbClr>
                    </a:gs>
                    <a:gs pos="75000">
                      <a:srgbClr val="CFC60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FC60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Транспорт</a:t>
            </a:r>
            <a:endParaRPr lang="ru-RU" sz="2400" b="1" dirty="0">
              <a:ln w="11430"/>
              <a:gradFill>
                <a:gsLst>
                  <a:gs pos="0">
                    <a:srgbClr val="CFC60D">
                      <a:tint val="70000"/>
                      <a:satMod val="245000"/>
                    </a:srgbClr>
                  </a:gs>
                  <a:gs pos="75000">
                    <a:srgbClr val="CFC60D">
                      <a:tint val="90000"/>
                      <a:shade val="60000"/>
                      <a:satMod val="240000"/>
                    </a:srgbClr>
                  </a:gs>
                  <a:gs pos="100000">
                    <a:srgbClr val="CFC60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4" y="428178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8" y="3717031"/>
            <a:ext cx="3824630" cy="286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2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95941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завантажених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цивільних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аеропортів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16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Сполучених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Америки.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аеропорт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Міжнародний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аеропорт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Гартсфілд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-Джексон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міжнародні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авіаперевізники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США: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Delta Air Lines, American Airlines, United Airlines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 Airways.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41" b="90456" l="12988" r="92969">
                        <a14:backgroundMark x1="12109" y1="67664" x2="17578" y2="84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675456"/>
            <a:ext cx="6767472" cy="46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2" y="305094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1990-х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припадало 38%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вантажоперевезень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тільки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пасажирів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початку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XXI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століття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збудувати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високошвидкісні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рейкові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магістралі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зв'яжуть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мегаполіси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узбережжя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5" b="89831" l="9952" r="89979">
                        <a14:foregroundMark x1="20522" y1="52260" x2="69664" y2="46610"/>
                        <a14:foregroundMark x1="82430" y1="13842" x2="83391" y2="2825"/>
                        <a14:foregroundMark x1="21963" y1="45198" x2="35690" y2="41243"/>
                        <a14:foregroundMark x1="22718" y1="40113" x2="30542" y2="39548"/>
                        <a14:foregroundMark x1="79204" y1="21469" x2="79616" y2="45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70905"/>
            <a:ext cx="5688632" cy="13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80238"/>
            <a:ext cx="5957852" cy="394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9" b="89899" l="0" r="99511">
                        <a14:foregroundMark x1="88454" y1="41818" x2="88258" y2="50505"/>
                        <a14:foregroundMark x1="90020" y1="42222" x2="90607" y2="49293"/>
                        <a14:backgroundMark x1="17123" y1="22424" x2="41194" y2="28687"/>
                        <a14:backgroundMark x1="53718" y1="19192" x2="43640" y2="40808"/>
                        <a14:backgroundMark x1="6849" y1="35758" x2="14677" y2="17172"/>
                        <a14:backgroundMark x1="2935" y1="59192" x2="9002" y2="69495"/>
                        <a14:backgroundMark x1="16830" y1="66869" x2="31605" y2="65051"/>
                        <a14:backgroundMark x1="12524" y1="61818" x2="14873" y2="62828"/>
                        <a14:backgroundMark x1="42270" y1="66869" x2="43053" y2="64444"/>
                        <a14:backgroundMark x1="61937" y1="66667" x2="93151" y2="59192"/>
                        <a14:backgroundMark x1="59393" y1="23030" x2="73581" y2="36566"/>
                        <a14:backgroundMark x1="97358" y1="28081" x2="98239" y2="41616"/>
                        <a14:backgroundMark x1="55088" y1="73737" x2="56654" y2="64242"/>
                        <a14:backgroundMark x1="51272" y1="72525" x2="53131" y2="65455"/>
                        <a14:backgroundMark x1="45010" y1="69899" x2="52250" y2="66061"/>
                        <a14:backgroundMark x1="31996" y1="65859" x2="33953" y2="7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24" y="3357879"/>
            <a:ext cx="6480720" cy="313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4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847" y="284257"/>
            <a:ext cx="369208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Географія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центральній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Америки.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9 826 675 км²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трьох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Континентальні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(англ.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Continental USA)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Канадою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Мексикою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заході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омиваються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Тихим океаном,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океаном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7,7 млн. км²;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Аляска (англ.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Alaska)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півострів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північно-західній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Америки,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штатом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федерації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1,48 млн. км²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5106" y="5373216"/>
            <a:ext cx="8687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Гаваї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(англ.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Hawaii)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архіпелаг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Тихому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океані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півдорозі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Австралією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площу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16 000 км²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США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Китаю.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3982661" cy="3982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68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30351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гідрологія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Оскільки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представлені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практично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арктичного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Аляски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тропічного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Гаваї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Флориди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Кордильєр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покриті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густими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хвойними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Аппалачів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широколистяних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прерій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залишилося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Аляски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поширена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тундрова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рослинність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утворили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глибокі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каньйони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впадають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Тихий океан.</a:t>
            </a:r>
          </a:p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Міссісіпі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притокою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Міссурі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— одна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найдовших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річкових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систем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протягнулася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6420 км.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США: Гудзон,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Міссісіпі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Міссурі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Колорадо,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Колумбія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Снейк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-Гранде, Огайо.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Канадою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озера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Верхнє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Гурон,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Мічиган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Онтаріо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7620000" cy="282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45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372" y="836712"/>
            <a:ext cx="5598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відрізняються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великою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різноманітністю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умов.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виділяють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область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цілому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характеризується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середньою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річною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опадів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500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1500 мм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джерело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опадів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тепле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боку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Мексиканської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затоки, і -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набагато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з боку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океану.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Температури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залежать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поверхні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рівномірно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підвищуються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коротке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тепле,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тривале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жарке, а зима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довга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холодна,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коротка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тепла. Велика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схильна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погоди,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чином тому,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потоки теплого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часто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зустрічаються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холодного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проникаючими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Особливо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мінлива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погода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Англії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дощові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періоди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безхмарними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сухими.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372" y="226597"/>
            <a:ext cx="138711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Клімат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2860"/>
            <a:ext cx="7867889" cy="5240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29" y="971579"/>
            <a:ext cx="7143750" cy="536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28742"/>
            <a:ext cx="7143750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02" y="741269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47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92665"/>
            <a:ext cx="52383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рельєф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великий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циркуляцію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Коли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насичені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рухаючись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Тихого океану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піднімаються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над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горами, там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випадають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опади.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навітряні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краще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вологою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обширні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підвітряного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боку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дощовій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Хоча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цілому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властивий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аридний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опадів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коливається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120 мм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пустелі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Сонора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2500 мм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місцевостях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Берегових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хребтів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Температури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залежать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прибережних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позначається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стримуюча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океану.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Найвищі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постійно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знаходяться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найпівденніших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пустелях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жарка погода.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Скелясті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захищають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вторгнення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холодних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повітряних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9" y="956602"/>
            <a:ext cx="8167098" cy="51044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842432"/>
            <a:ext cx="8532440" cy="5332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787126"/>
            <a:ext cx="8561738" cy="54012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4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487804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вугільним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Аппалачський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розмірами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геологічними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вигідністю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зараз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1/2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Найважливішими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Аппалачському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переміщення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штату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Пенсільванія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Вірджинія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Кентуккі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Продовжується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експлуатація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Іллінойс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явищем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зростання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вугільної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Міссісіпі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зокрема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районі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Скелястих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зросла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практично з нуля до 1/3, а штат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Вайомінґ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став першим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видобутком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Основою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величезні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розміри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покладів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можливість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відкритих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розробок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маршрути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пульпопроводи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цілому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тепер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США 60%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відкритим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способом.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89" y="476672"/>
            <a:ext cx="314665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62" y="3622114"/>
            <a:ext cx="3663944" cy="2747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423" y="276617"/>
            <a:ext cx="3707904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Добувна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промисловість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11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чотирьох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районах: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Ґалф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Мідконтинент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Каліфорнія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Аляска.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Упродовж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восьми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десятиліть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Ґалфу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Мідконтиненту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Як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Аппалачський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вугільний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належать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характеристики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позитивні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І зараз тут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добувається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2/5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4/5 природного газу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Експлуатація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покладів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Алясці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розпочалася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70-ті роки,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штату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перевищує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1/4.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Інтенсивно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експлуатуються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шельфові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родовища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Каліфорнії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і, особливо,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Ґалфу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28575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50131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Уран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рідкісних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Кордильєрах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фосфорити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Флориді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Кароліна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калійні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Нью-Мексико.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8" b="96552" l="6375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005064"/>
            <a:ext cx="3119070" cy="2600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70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залізорудний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лежить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озера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Верхнього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один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інтенсивно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експлуатується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характеристиками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порівнювати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Аппалачським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вугільним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нафтогазоносними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Мідконтинентом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Ґалфом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басейну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вичерпані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запаси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низькосортних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таконітів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тут практично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безмежні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Збагачена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шляхом по Великих озерах.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відкритим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способом.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924944"/>
            <a:ext cx="44902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яку вони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самостійно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водночас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перше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імпортер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пояснюється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величезними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потребами, так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бажанням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можливістю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отримати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дешеву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одночасно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заощадити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Так,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нафтопродуктів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внутрішньому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споживанні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1/3 до 1/2,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 — 1/5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r="15798"/>
          <a:stretch/>
        </p:blipFill>
        <p:spPr bwMode="auto">
          <a:xfrm>
            <a:off x="4885780" y="2367995"/>
            <a:ext cx="3934692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96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35496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як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так і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обсягами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сприятливому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природному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середовищу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ефективному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господарюванню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потреби і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експортером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сільськогосподарської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Для потреб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190 млн га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земель і 220 млн га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пасовищ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0,7 і 0,9 га на душу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 млн га земель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зрошується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показники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залежності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попиту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можуть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зменшуватися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зростати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4664"/>
            <a:ext cx="3744416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Сільське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господарство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65051"/>
            <a:ext cx="5322484" cy="359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00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119</TotalTime>
  <Words>1943</Words>
  <Application>Microsoft Office PowerPoint</Application>
  <PresentationFormat>Экран (4:3)</PresentationFormat>
  <Paragraphs>51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Паркет</vt:lpstr>
      <vt:lpstr>США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США</dc:title>
  <dc:creator>123</dc:creator>
  <cp:lastModifiedBy>123</cp:lastModifiedBy>
  <cp:revision>13</cp:revision>
  <dcterms:created xsi:type="dcterms:W3CDTF">2013-04-26T19:54:12Z</dcterms:created>
  <dcterms:modified xsi:type="dcterms:W3CDTF">2013-04-26T21:55:16Z</dcterms:modified>
</cp:coreProperties>
</file>